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6" r:id="rId5"/>
    <p:sldId id="267" r:id="rId6"/>
    <p:sldId id="268" r:id="rId7"/>
    <p:sldId id="258" r:id="rId8"/>
    <p:sldId id="269" r:id="rId9"/>
    <p:sldId id="272" r:id="rId10"/>
    <p:sldId id="273" r:id="rId11"/>
    <p:sldId id="274" r:id="rId12"/>
    <p:sldId id="275" r:id="rId13"/>
    <p:sldId id="259" r:id="rId14"/>
    <p:sldId id="276" r:id="rId15"/>
    <p:sldId id="277" r:id="rId16"/>
    <p:sldId id="278" r:id="rId17"/>
    <p:sldId id="279" r:id="rId18"/>
    <p:sldId id="260" r:id="rId19"/>
    <p:sldId id="280" r:id="rId20"/>
    <p:sldId id="281" r:id="rId21"/>
    <p:sldId id="282" r:id="rId22"/>
    <p:sldId id="283" r:id="rId23"/>
    <p:sldId id="284" r:id="rId24"/>
    <p:sldId id="261" r:id="rId25"/>
    <p:sldId id="285" r:id="rId26"/>
    <p:sldId id="286" r:id="rId27"/>
    <p:sldId id="287" r:id="rId28"/>
    <p:sldId id="288" r:id="rId29"/>
    <p:sldId id="289" r:id="rId30"/>
    <p:sldId id="262" r:id="rId31"/>
    <p:sldId id="290" r:id="rId32"/>
    <p:sldId id="292" r:id="rId33"/>
    <p:sldId id="293" r:id="rId34"/>
    <p:sldId id="294" r:id="rId35"/>
    <p:sldId id="263" r:id="rId36"/>
    <p:sldId id="295" r:id="rId37"/>
    <p:sldId id="296" r:id="rId38"/>
    <p:sldId id="297" r:id="rId39"/>
    <p:sldId id="298" r:id="rId40"/>
    <p:sldId id="299" r:id="rId41"/>
    <p:sldId id="264" r:id="rId42"/>
    <p:sldId id="291" r:id="rId43"/>
    <p:sldId id="300" r:id="rId44"/>
    <p:sldId id="301" r:id="rId45"/>
    <p:sldId id="270" r:id="rId46"/>
    <p:sldId id="271" r:id="rId47"/>
    <p:sldId id="302" r:id="rId48"/>
    <p:sldId id="304" r:id="rId49"/>
    <p:sldId id="303" r:id="rId50"/>
    <p:sldId id="305" r:id="rId51"/>
    <p:sldId id="306" r:id="rId52"/>
    <p:sldId id="307" r:id="rId53"/>
    <p:sldId id="308" r:id="rId54"/>
    <p:sldId id="309" r:id="rId55"/>
    <p:sldId id="310" r:id="rId5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32" autoAdjust="0"/>
    <p:restoredTop sz="94660"/>
  </p:normalViewPr>
  <p:slideViewPr>
    <p:cSldViewPr>
      <p:cViewPr>
        <p:scale>
          <a:sx n="82" d="100"/>
          <a:sy n="82" d="100"/>
        </p:scale>
        <p:origin x="-16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D86C-A94A-4C7D-B0A5-5EA71F9328F0}" type="datetimeFigureOut">
              <a:rPr lang="en-US" smtClean="0"/>
              <a:pPr/>
              <a:t>10/19/2009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73275-490D-41E3-B26B-26875F841472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D86C-A94A-4C7D-B0A5-5EA71F9328F0}" type="datetimeFigureOut">
              <a:rPr lang="en-US" smtClean="0"/>
              <a:pPr/>
              <a:t>10/19/2009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73275-490D-41E3-B26B-26875F841472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D86C-A94A-4C7D-B0A5-5EA71F9328F0}" type="datetimeFigureOut">
              <a:rPr lang="en-US" smtClean="0"/>
              <a:pPr/>
              <a:t>10/19/2009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73275-490D-41E3-B26B-26875F841472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D86C-A94A-4C7D-B0A5-5EA71F9328F0}" type="datetimeFigureOut">
              <a:rPr lang="en-US" smtClean="0"/>
              <a:pPr/>
              <a:t>10/19/2009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73275-490D-41E3-B26B-26875F841472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D86C-A94A-4C7D-B0A5-5EA71F9328F0}" type="datetimeFigureOut">
              <a:rPr lang="en-US" smtClean="0"/>
              <a:pPr/>
              <a:t>10/19/2009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73275-490D-41E3-B26B-26875F841472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D86C-A94A-4C7D-B0A5-5EA71F9328F0}" type="datetimeFigureOut">
              <a:rPr lang="en-US" smtClean="0"/>
              <a:pPr/>
              <a:t>10/19/2009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73275-490D-41E3-B26B-26875F841472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D86C-A94A-4C7D-B0A5-5EA71F9328F0}" type="datetimeFigureOut">
              <a:rPr lang="en-US" smtClean="0"/>
              <a:pPr/>
              <a:t>10/19/2009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73275-490D-41E3-B26B-26875F841472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D86C-A94A-4C7D-B0A5-5EA71F9328F0}" type="datetimeFigureOut">
              <a:rPr lang="en-US" smtClean="0"/>
              <a:pPr/>
              <a:t>10/19/2009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73275-490D-41E3-B26B-26875F841472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D86C-A94A-4C7D-B0A5-5EA71F9328F0}" type="datetimeFigureOut">
              <a:rPr lang="en-US" smtClean="0"/>
              <a:pPr/>
              <a:t>10/19/2009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73275-490D-41E3-B26B-26875F841472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D86C-A94A-4C7D-B0A5-5EA71F9328F0}" type="datetimeFigureOut">
              <a:rPr lang="en-US" smtClean="0"/>
              <a:pPr/>
              <a:t>10/19/2009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73275-490D-41E3-B26B-26875F841472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D86C-A94A-4C7D-B0A5-5EA71F9328F0}" type="datetimeFigureOut">
              <a:rPr lang="en-US" smtClean="0"/>
              <a:pPr/>
              <a:t>10/19/2009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73275-490D-41E3-B26B-26875F841472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A4D86C-A94A-4C7D-B0A5-5EA71F9328F0}" type="datetimeFigureOut">
              <a:rPr lang="en-US" smtClean="0"/>
              <a:pPr/>
              <a:t>10/19/2009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73275-490D-41E3-B26B-26875F841472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oogle.com.au/imgres?imgurl=http://www.elsercho.com/wp-content/uploads/2007/04/dimebag.jpg&amp;imgrefurl=http://www.myspace.com/lukesmusicmagic&amp;usg=__bOFfcr16Yvn0Y1GJylqnz09m3A0=&amp;h=372&amp;w=250&amp;sz=123&amp;hl=en&amp;start=73&amp;um=1&amp;tbnid=gBUa213dpc5j3M:&amp;tbnh=122&amp;tbnw=82&amp;prev=/images?q=dimebag+darrell&amp;ndsp=20&amp;hl=en&amp;safe=active&amp;sa=N&amp;start=60&amp;um=1" TargetMode="External"/><Relationship Id="rId13" Type="http://schemas.openxmlformats.org/officeDocument/2006/relationships/image" Target="../media/image6.jpeg"/><Relationship Id="rId18" Type="http://schemas.openxmlformats.org/officeDocument/2006/relationships/hyperlink" Target="http://images.google.com.au/imgres?imgurl=http://3.bp.blogspot.com/_mTQLYHK9n-s/SlhJPlbiUHI/AAAAAAAAPAU/gpQsL7pcrfo/s400/Five+Finger+Death+Punch-Band(WM).jpg&amp;imgrefurl=http://perigo-de-morte.blogspot.com/2009/07/five-finger-death-punch-war-is-answer.html&amp;usg=__s25oZk4pOf6uygUAHDfiuVhKuT8=&amp;h=325&amp;w=400&amp;sz=40&amp;hl=en&amp;start=66&amp;um=1&amp;tbnid=CATSdPFT9WPfQM:&amp;tbnh=101&amp;tbnw=124&amp;prev=/images?q=five+finger+death+punch&amp;ndsp=20&amp;hl=en&amp;safe=active&amp;sa=N&amp;start=60&amp;um=1" TargetMode="External"/><Relationship Id="rId26" Type="http://schemas.openxmlformats.org/officeDocument/2006/relationships/hyperlink" Target="http://images.google.com.au/imgres?imgurl=http://www.vicfirth.com/artists/vinnie_paul/vinnie.jpg&amp;imgrefurl=http://www.vicfirth.com/artists/paul.html&amp;usg=__4cVBoXf0J60p8b4d85FiSTAabQY=&amp;h=366&amp;w=443&amp;sz=65&amp;hl=en&amp;start=2&amp;um=1&amp;tbnid=T_C_pMiADFU1gM:&amp;tbnh=105&amp;tbnw=127&amp;prev=/images?q=vinnie+paul&amp;hl=en&amp;safe=active&amp;um=1" TargetMode="External"/><Relationship Id="rId3" Type="http://schemas.openxmlformats.org/officeDocument/2006/relationships/image" Target="../media/image1.jpeg"/><Relationship Id="rId21" Type="http://schemas.openxmlformats.org/officeDocument/2006/relationships/image" Target="../media/image10.jpeg"/><Relationship Id="rId34" Type="http://schemas.openxmlformats.org/officeDocument/2006/relationships/hyperlink" Target="http://images.google.com.au/imgres?imgurl=http://upload.wikimedia.org/wikipedia/commons/0/01/DevilDriver.PNG&amp;imgrefurl=http://en.wikipedia.org/wiki/File:DevilDriver.PNG&amp;usg=__risIyohdeI7qT2yjexKjBKsDuR0=&amp;h=409&amp;w=569&amp;sz=482&amp;hl=en&amp;start=21&amp;um=1&amp;tbnid=Y56d_zVhytYA1M:&amp;tbnh=96&amp;tbnw=134&amp;prev=/images?q=devildriver&amp;ndsp=20&amp;hl=en&amp;safe=active&amp;sa=N&amp;start=20&amp;um=1" TargetMode="External"/><Relationship Id="rId7" Type="http://schemas.openxmlformats.org/officeDocument/2006/relationships/image" Target="../media/image3.jpeg"/><Relationship Id="rId12" Type="http://schemas.openxmlformats.org/officeDocument/2006/relationships/hyperlink" Target="http://images.google.com.au/imgres?imgurl=http://api.ning.com/files/HD0RdVTwp0Dg2yGB6GHSoemkr-qGtxn*WDlPujw*ZYwsspGRWgDy0KIc6Btgf4Y5P0G7M91FFZ4OVjPdj42-gmqGmiyyiydJ/five_finger_death_punch.jpg&amp;imgrefurl=http://gtuonlinefriends.ning.com/profile/screamofool?xg_source=activity&amp;usg=__Fxe7wftl14ZsZOoRbOCrwyIotBQ=&amp;h=591&amp;w=460&amp;sz=77&amp;hl=en&amp;start=1&amp;um=1&amp;tbnid=ewfp7yEVDCm-1M:&amp;tbnh=135&amp;tbnw=105&amp;prev=/images?q=five+finger+death+punch&amp;hl=en&amp;safe=active&amp;um=1" TargetMode="External"/><Relationship Id="rId17" Type="http://schemas.openxmlformats.org/officeDocument/2006/relationships/image" Target="../media/image8.jpeg"/><Relationship Id="rId25" Type="http://schemas.openxmlformats.org/officeDocument/2006/relationships/image" Target="../media/image12.jpeg"/><Relationship Id="rId33" Type="http://schemas.openxmlformats.org/officeDocument/2006/relationships/image" Target="../media/image16.jpeg"/><Relationship Id="rId2" Type="http://schemas.openxmlformats.org/officeDocument/2006/relationships/hyperlink" Target="http://images.google.com.au/imgres?imgurl=http://newsimg.bbc.co.uk/media/images/40614000/jpg/_40614697_dimebag2_203.jpg&amp;imgrefurl=http://news.bbc.co.uk/2/hi/entertainment/4081073.stm&amp;usg=__pWN85HxUMfVdEezkFvHpmiS1vF4=&amp;h=300&amp;w=203&amp;sz=15&amp;hl=en&amp;start=54&amp;um=1&amp;tbnid=Fu1skuqb-VZosM:&amp;tbnh=116&amp;tbnw=78&amp;prev=/images?q=dimebag+darrell&amp;ndsp=20&amp;hl=en&amp;safe=active&amp;sa=N&amp;start=40&amp;um=1" TargetMode="External"/><Relationship Id="rId16" Type="http://schemas.openxmlformats.org/officeDocument/2006/relationships/hyperlink" Target="http://images.google.com.au/imgres?imgurl=http://images.amazon.com/images/P/B001OTXM10.jpg&amp;imgrefurl=http://www.maxalbums.com/index.php?search=Five+Finger+Death+Punch&amp;usg=__kgR2mTTDPYNIG6hSCjy4wzGtysQ=&amp;h=500&amp;w=500&amp;sz=123&amp;hl=en&amp;start=55&amp;um=1&amp;tbnid=ZG6uVDm4aMCaQM:&amp;tbnh=130&amp;tbnw=130&amp;prev=/images?q=five+finger+death+punch&amp;ndsp=20&amp;hl=en&amp;safe=active&amp;sa=N&amp;start=40&amp;um=1" TargetMode="External"/><Relationship Id="rId20" Type="http://schemas.openxmlformats.org/officeDocument/2006/relationships/hyperlink" Target="http://images.google.com.au/imgres?imgurl=http://media.slashonline.com/non_secure/images/Slash1.jpg&amp;imgrefurl=http://www.slashonline.com/index.php?module=news&amp;archive_id=200803&amp;usg=__oEAKzW4IqFvlE7QyFxjX4UMROqQ=&amp;h=700&amp;w=1063&amp;sz=207&amp;hl=en&amp;start=1&amp;um=1&amp;tbnid=1i8VpB6vPBrgPM:&amp;tbnh=99&amp;tbnw=150&amp;prev=/images?q=slash&amp;hl=en&amp;safe=active&amp;um=1" TargetMode="External"/><Relationship Id="rId29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images.google.com.au/imgres?imgurl=http://www.obeyyourmattster.com/web_images/dimebag-1.jpg&amp;imgrefurl=http://www.obeyyourmattster.com/index.php?news&amp;nid=4&amp;usg=__a1_mfsXqwRKGIMjoDCMRpFYiqK4=&amp;h=300&amp;w=230&amp;sz=15&amp;hl=en&amp;start=56&amp;um=1&amp;tbnid=Oq7vq0joJky6oM:&amp;tbnh=116&amp;tbnw=89&amp;prev=/images?q=dimebag+darrell&amp;ndsp=20&amp;hl=en&amp;safe=active&amp;sa=N&amp;start=40&amp;um=1" TargetMode="External"/><Relationship Id="rId11" Type="http://schemas.openxmlformats.org/officeDocument/2006/relationships/image" Target="../media/image5.jpeg"/><Relationship Id="rId24" Type="http://schemas.openxmlformats.org/officeDocument/2006/relationships/hyperlink" Target="http://images.google.com.au/imgres?imgurl=http://www.celebrityrockstarguitars.com/images/Slash_mock.jpg&amp;imgrefurl=http://www.celebrityrockstarguitars.com/rock/slash.htm&amp;usg=__Af2QB610RVVvdk6pNO14_xMuNjk=&amp;h=344&amp;w=344&amp;sz=118&amp;hl=en&amp;start=29&amp;um=1&amp;tbnid=CiaPi3LEHj_oVM:&amp;tbnh=120&amp;tbnw=120&amp;prev=/images?q=slash&amp;ndsp=20&amp;hl=en&amp;safe=active&amp;sa=N&amp;start=20&amp;um=1" TargetMode="External"/><Relationship Id="rId32" Type="http://schemas.openxmlformats.org/officeDocument/2006/relationships/hyperlink" Target="http://images.google.com.au/imgres?imgurl=http://downtunedmusic.com/wp-content/uploads/2009/02/devildriver.jpg&amp;imgrefurl=http://downtunedmusic.com/tag/devildriver/&amp;usg=__T9nlJ-zYM3k6fVCffR7ijXZHdKE=&amp;h=350&amp;w=600&amp;sz=31&amp;hl=en&amp;start=2&amp;um=1&amp;tbnid=vJFAAMSWsQGIBM:&amp;tbnh=79&amp;tbnw=135&amp;prev=/images?q=devildriver&amp;hl=en&amp;safe=active&amp;um=1" TargetMode="External"/><Relationship Id="rId37" Type="http://schemas.openxmlformats.org/officeDocument/2006/relationships/image" Target="../media/image18.jpeg"/><Relationship Id="rId5" Type="http://schemas.openxmlformats.org/officeDocument/2006/relationships/image" Target="../media/image2.jpeg"/><Relationship Id="rId15" Type="http://schemas.openxmlformats.org/officeDocument/2006/relationships/image" Target="../media/image7.jpeg"/><Relationship Id="rId23" Type="http://schemas.openxmlformats.org/officeDocument/2006/relationships/image" Target="../media/image11.jpeg"/><Relationship Id="rId28" Type="http://schemas.openxmlformats.org/officeDocument/2006/relationships/hyperlink" Target="http://images.google.com.au/imgres?imgurl=http://www3.pictures.gi.zimbio.com/Motley+Crue+Performs+Hard+Rock+Caf+3KKwHhc7F1fl.jpg&amp;imgrefurl=http://www.zimbio.com/pictures/ENliAB3XLXH/Motley+Crue+Performs+Hard+Rock+Caf/3KKwHhc7F1f/Vinnie+Paul&amp;usg=__nvyH7gobPxUyhdU_-TGq9C-Jwuc=&amp;h=594&amp;w=396&amp;sz=83&amp;hl=en&amp;start=10&amp;um=1&amp;tbnid=h3u-f8ipPm3OwM:&amp;tbnh=135&amp;tbnw=90&amp;prev=/images?q=vinnie+paul&amp;hl=en&amp;safe=active&amp;um=1" TargetMode="External"/><Relationship Id="rId36" Type="http://schemas.openxmlformats.org/officeDocument/2006/relationships/hyperlink" Target="http://images.google.com.au/imgres?imgurl=http://1.bp.blogspot.com/_T3uuYtITFSU/Sgb5mlT6iaI/AAAAAAAADbw/sdEZRZJQjzA/s400/DevilDriver.jpg&amp;imgrefurl=http://amplitudesonora.blogspot.com/2009/05/biografia-e-discografia-devildriver.html&amp;usg=__CfAgCo1tLUKL451Bvjkm5NxfEcs=&amp;h=400&amp;w=369&amp;sz=35&amp;hl=en&amp;start=39&amp;um=1&amp;tbnid=H_qNa4EBwIvSGM:&amp;tbnh=124&amp;tbnw=114&amp;prev=/images?q=devildriver&amp;ndsp=20&amp;hl=en&amp;safe=active&amp;sa=N&amp;start=20&amp;um=1" TargetMode="External"/><Relationship Id="rId10" Type="http://schemas.openxmlformats.org/officeDocument/2006/relationships/hyperlink" Target="http://images.google.com.au/imgres?imgurl=http://api.ning.com/files/j2CWP3Ww1n4uO3vUpHp6hxgCp3Mkh4xf4sxaUHyOZREZKo5qeyeuRQyzw5DsOkgDCwYZy*X4c7A0ucH2udRMWjt3XSYBd-Ol/DimebagDarrell39copy.jpg&amp;imgrefurl=http://noneloudernet.ning.com/profile/the1vega&amp;usg=__b5f6KhwYemlMR5RKI_jdWci5r2k=&amp;h=540&amp;w=360&amp;sz=55&amp;hl=en&amp;start=82&amp;um=1&amp;tbnid=imLQAzIi1Tm8eM:&amp;tbnh=132&amp;tbnw=88&amp;prev=/images?q=dimebag+darrell&amp;ndsp=20&amp;hl=en&amp;safe=active&amp;sa=N&amp;start=80&amp;um=1" TargetMode="External"/><Relationship Id="rId19" Type="http://schemas.openxmlformats.org/officeDocument/2006/relationships/image" Target="../media/image9.jpeg"/><Relationship Id="rId31" Type="http://schemas.openxmlformats.org/officeDocument/2006/relationships/image" Target="../media/image15.jpeg"/><Relationship Id="rId4" Type="http://schemas.openxmlformats.org/officeDocument/2006/relationships/hyperlink" Target="http://images.google.com.au/imgres?imgurl=http://brittanyrivere.tripod.com/sitebuildercontent/sitebuilderpictures/untitled.jpg&amp;imgrefurl=http://brittanyrivere.tripod.com/id16.html&amp;usg=__9IyjFWVcxWZBpdeZKvPqjV0fM4k=&amp;h=487&amp;w=399&amp;sz=23&amp;hl=en&amp;start=47&amp;um=1&amp;tbnid=H2s-h5urDwi0TM:&amp;tbnh=129&amp;tbnw=106&amp;prev=/images?q=dimebag+darrell&amp;ndsp=20&amp;hl=en&amp;safe=active&amp;sa=N&amp;start=40&amp;um=1" TargetMode="External"/><Relationship Id="rId9" Type="http://schemas.openxmlformats.org/officeDocument/2006/relationships/image" Target="../media/image4.jpeg"/><Relationship Id="rId14" Type="http://schemas.openxmlformats.org/officeDocument/2006/relationships/hyperlink" Target="http://images.google.com.au/imgres?imgurl=http://www.shockwaves.tv/wp-content/uploads/2009/08/five_finger_death_punch-war_is_the_answer.png&amp;imgrefurl=http://www.shockwaves.tv/2009/08/new-five-finger-death-punch-video/&amp;usg=___qOA0VX9OLjHKV_UN4D65ea1cpc=&amp;h=400&amp;w=400&amp;sz=416&amp;hl=en&amp;start=19&amp;um=1&amp;tbnid=xG_8Hk82UEkmDM:&amp;tbnh=124&amp;tbnw=124&amp;prev=/images?q=five+finger+death+punch&amp;hl=en&amp;safe=active&amp;um=1" TargetMode="External"/><Relationship Id="rId22" Type="http://schemas.openxmlformats.org/officeDocument/2006/relationships/hyperlink" Target="http://images.google.com.au/imgres?imgurl=http://www.fretbase.com/wp-content/uploads/2009/04/slash.jpg&amp;imgrefurl=http://www.fretbase.com/blog/tag/slash/&amp;usg=__LLw21FB5pwSRPuHK9VGquws2Ouo=&amp;h=750&amp;w=500&amp;sz=115&amp;hl=en&amp;start=2&amp;um=1&amp;tbnid=Vwh7Q7ZowxFYMM:&amp;tbnh=141&amp;tbnw=94&amp;prev=/images?q=slash&amp;hl=en&amp;safe=active&amp;um=1" TargetMode="External"/><Relationship Id="rId27" Type="http://schemas.openxmlformats.org/officeDocument/2006/relationships/image" Target="../media/image13.jpeg"/><Relationship Id="rId30" Type="http://schemas.openxmlformats.org/officeDocument/2006/relationships/hyperlink" Target="http://images.google.com.au/imgres?imgurl=http://bp0.blogger.com/_VnXyaf7vPVc/SHmLCSyATEI/AAAAAAAAJ4o/JyJWYgSuEYY/s320/DimeVinniePaul.jpg&amp;imgrefurl=http://hot-male-celeb.blogspot.com/2008/07/vinnie-paul.html&amp;usg=__AyyluM_qvMWMkpwbwWInEuhubME=&amp;h=320&amp;w=288&amp;sz=21&amp;hl=en&amp;start=15&amp;um=1&amp;tbnid=jIpAAc649Sj2GM:&amp;tbnh=118&amp;tbnw=106&amp;prev=/images?q=vinnie+paul&amp;hl=en&amp;safe=active&amp;um=1" TargetMode="External"/><Relationship Id="rId35" Type="http://schemas.openxmlformats.org/officeDocument/2006/relationships/image" Target="../media/image1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http://www.playfuls.com/images/news/gh3.jpg&amp;imgrefurl=http://www.playfuls.com/news_13225_New_Guitar_Virtuoso_Track_Pack_in_Guitar_Hero_III_Legends_of_Rock.html&amp;usg=__H9WhLc9UfyXskAOV-UVNNBAcoCc=&amp;h=768&amp;w=1024&amp;sz=444&amp;hl=en&amp;start=7&amp;um=1&amp;tbnid=D5SY4jI-zztrcM:&amp;tbnh=113&amp;tbnw=150&amp;prev=/images?q=guitar+hero&amp;hl=en&amp;rls=com.microsoft:en-au:IE-SearchBox&amp;rlz=1I7HPAA_en&amp;um=1" TargetMode="Externa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http://www.productwiki.com/upload/images/guitar_hero_4_world_tour_3-400-400.jpg&amp;imgrefurl=http://www.productwiki.com/guitar-hero-4-world-tour/&amp;usg=__jwNemDXApGd9OBTWvSeG49QfX5k=&amp;h=400&amp;w=400&amp;sz=44&amp;hl=en&amp;start=40&amp;um=1&amp;tbnid=Lq9iDqPq470N9M:&amp;tbnh=124&amp;tbnw=124&amp;prev=/images?q=guitar+hero+4&amp;ndsp=21&amp;hl=en&amp;rls=com.microsoft:en-au:IE-SearchBox&amp;rlz=1I7HPAA_en&amp;sa=N&amp;start=21&amp;um=1" TargetMode="Externa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image" Target="../media/image30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google.com.au/imgres?imgurl=http://www.7digital.com/cms/metal/img/metallica.jpg&amp;imgrefurl=http://www.7digital.com/cms/metal/metal.aspx&amp;usg=__X4QuJfllWO409drBSzXqJ5zLCxY=&amp;h=519&amp;w=630&amp;sz=102&amp;hl=en&amp;start=18&amp;um=1&amp;tbnid=w5gy2F4IYG7OJM:&amp;tbnh=113&amp;tbnw=137&amp;prev=/images?q=metallica&amp;hl=en&amp;safe=active&amp;um=1" TargetMode="External"/><Relationship Id="rId5" Type="http://schemas.openxmlformats.org/officeDocument/2006/relationships/slide" Target="slide17.xml"/><Relationship Id="rId4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slide" Target="slide20.xml"/><Relationship Id="rId7" Type="http://schemas.openxmlformats.org/officeDocument/2006/relationships/hyperlink" Target="http://images.google.com.au/imgres?imgurl=http://www.revnkevin.com/Dimebag/DimebagDarrell-2.jpg&amp;imgrefurl=http://www.revnkevin.com/Dimebag/Dimebag.htm&amp;usg=__HkMxagJH7RE7w0ChgdBcQudTg08=&amp;h=480&amp;w=360&amp;sz=19&amp;hl=en&amp;start=8&amp;um=1&amp;tbnid=hwYGoJ4e6d73ZM:&amp;tbnh=129&amp;tbnw=97&amp;prev=/images?q=dimebag+darrell&amp;hl=en&amp;safe=active&amp;sa=X&amp;um=1" TargetMode="External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9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google.com.au/imgres?imgurl=http://www.wilsdomain.com/wp-content/images/Slash-Saul-Hudson.jpg&amp;imgrefurl=http://www.wilsdomain.com/blog/music/remembering-guns-n-roses-early-days-slash-rocks-and-axl-sucks/&amp;usg=__QCltF6-GSiD0NhiZPAHqMkzixLE=&amp;h=407&amp;w=300&amp;sz=99&amp;hl=en&amp;start=7&amp;um=1&amp;tbnid=jSFpQpvVUXgvzM:&amp;tbnh=125&amp;tbnw=92&amp;prev=/images?q=slash&amp;hl=en&amp;safe=active&amp;um=1" TargetMode="Externa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13" Type="http://schemas.openxmlformats.org/officeDocument/2006/relationships/hyperlink" Target="http://images.google.com.au/imgres?imgurl=http://blog.fivefingerdeathpunch.com/wp-content/uploads/2008/05/zoltan500.jpg&amp;imgrefurl=http://blog.fivefingerdeathpunch.com/bio/zoltan/&amp;usg=__xV3ARbisRkH9lDIZMjSkWXMopxQ=&amp;h=761&amp;w=500&amp;sz=68&amp;hl=en&amp;start=3&amp;um=1&amp;tbnid=zLbaJ8CECQzeGM:&amp;tbnh=142&amp;tbnw=93&amp;prev=/images?q=zoltan+bathory&amp;hl=en&amp;safe=active&amp;um=1" TargetMode="External"/><Relationship Id="rId3" Type="http://schemas.openxmlformats.org/officeDocument/2006/relationships/slide" Target="slide26.xml"/><Relationship Id="rId7" Type="http://schemas.openxmlformats.org/officeDocument/2006/relationships/hyperlink" Target="http://images.google.com.au/imgres?imgurl=http://th05.deviantart.net/fs48/300W/f/2009/210/d/7/d704915ad17c08fee18d695e2d2b5c47.jpg&amp;imgrefurl=http://brazenphotography.deviantart.com/art/Jason-Hook-Edge-131433335&amp;usg=__2gDRtA8J0cm3Ha-LbkYE2WA4owM=&amp;h=450&amp;w=300&amp;sz=44&amp;hl=en&amp;start=50&amp;um=1&amp;tbnid=f0Ice2G61FnX2M:&amp;tbnh=127&amp;tbnw=85&amp;prev=/images?q=jason+hook&amp;ndsp=20&amp;hl=en&amp;safe=active&amp;sa=N&amp;start=40&amp;um=1" TargetMode="External"/><Relationship Id="rId12" Type="http://schemas.openxmlformats.org/officeDocument/2006/relationships/image" Target="../media/image41.jpeg"/><Relationship Id="rId2" Type="http://schemas.openxmlformats.org/officeDocument/2006/relationships/slide" Target="slide25.xml"/><Relationship Id="rId16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9.xml"/><Relationship Id="rId11" Type="http://schemas.openxmlformats.org/officeDocument/2006/relationships/hyperlink" Target="http://images.google.com.au/imgres?imgurl=http://farm4.static.flickr.com/3234/2411133408_9b4e3279e8.jpg?v=0&amp;imgrefurl=http://flickr.com/photos/7930131@N08/2411133408&amp;usg=__hyqNd68vC6zv-W0-j86RytD4Zz8=&amp;h=500&amp;w=379&amp;sz=126&amp;hl=en&amp;start=49&amp;um=1&amp;tbnid=7l3bX8NpuNdPrM:&amp;tbnh=130&amp;tbnw=99&amp;prev=/images?q=matt+snell+5fdp&amp;ndsp=20&amp;hl=en&amp;safe=active&amp;sa=N&amp;start=40&amp;um=1" TargetMode="External"/><Relationship Id="rId5" Type="http://schemas.openxmlformats.org/officeDocument/2006/relationships/slide" Target="slide28.xml"/><Relationship Id="rId15" Type="http://schemas.openxmlformats.org/officeDocument/2006/relationships/hyperlink" Target="http://images.google.com.au/imgres?imgurl=http://blog.fivefingerdeathpunch.com/wp-content/uploads/2008/05/jeremy500.jpg&amp;imgrefurl=http://www.squidoo.com/five-finger-death-punch&amp;usg=__2pVRQ2ufG5ilWsyNcMmjd0Poj68=&amp;h=709&amp;w=500&amp;sz=61&amp;hl=en&amp;start=16&amp;um=1&amp;tbnid=vgDu1faxicwuqM:&amp;tbnh=140&amp;tbnw=99&amp;prev=/images?q=jeremy+spencer&amp;hl=en&amp;safe=active&amp;sa=X&amp;um=1" TargetMode="External"/><Relationship Id="rId10" Type="http://schemas.openxmlformats.org/officeDocument/2006/relationships/image" Target="../media/image40.jpeg"/><Relationship Id="rId4" Type="http://schemas.openxmlformats.org/officeDocument/2006/relationships/slide" Target="slide27.xml"/><Relationship Id="rId9" Type="http://schemas.openxmlformats.org/officeDocument/2006/relationships/hyperlink" Target="http://images.google.com.au/imgres?imgurl=http://blog.fivefingerdeathpunch.com/wp-content/uploads/2008/05/ivan500.jpg&amp;imgrefurl=http://blog.fivefingerdeathpunch.com/bio/ivan/&amp;usg=__TG5V8Zr0pbdBYe4XScrrute1hoA=&amp;h=736&amp;w=500&amp;sz=70&amp;hl=en&amp;start=5&amp;um=1&amp;tbnid=3paAQMS0l4sM6M:&amp;tbnh=141&amp;tbnw=96&amp;prev=/images?q=ivan+moody&amp;hl=en&amp;safe=active&amp;um=1" TargetMode="External"/><Relationship Id="rId1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7" Type="http://schemas.openxmlformats.org/officeDocument/2006/relationships/image" Target="../media/image49.jpeg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google.com.au/imgres?imgurl=http://www.rocksound.tv/images/uploads/fivefingerdeathpunch300.jpg&amp;imgrefurl=http://www.rocksound.tv/news/article/five-finger-death-punch-lose-guitarist&amp;usg=__0ktvR3FY3-bYy_lsYkzXnRRWEg8=&amp;h=300&amp;w=300&amp;sz=80&amp;hl=en&amp;start=16&amp;um=1&amp;tbnid=EGA7DjJhfMpkxM:&amp;tbnh=116&amp;tbnw=116&amp;prev=/images?q=five+finger+death+punch&amp;hl=en&amp;safe=active&amp;sa=G&amp;um=1" TargetMode="External"/><Relationship Id="rId5" Type="http://schemas.openxmlformats.org/officeDocument/2006/relationships/slide" Target="slide34.xml"/><Relationship Id="rId4" Type="http://schemas.openxmlformats.org/officeDocument/2006/relationships/slide" Target="slide3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slide" Target="slide37.xml"/><Relationship Id="rId7" Type="http://schemas.openxmlformats.org/officeDocument/2006/relationships/hyperlink" Target="http://images.google.com.au/imgres?imgurl=http://c2.api.ning.com/files/GvFfwHMN-v5xkyTV7uIvrjejdKqMwOhrOSwX*pLQ6oTZT3GbSjJ3Hrxy8onSS16VgY3Uj94tAr83QLwd5yfgwhAqsBFik8D*/dimebag.jpg&amp;imgrefurl=http://geeks.pirillo.com/profile/AlmosTwo&amp;usg=__ZFEaXlO2rz4Cxs0fpthlNt4B8JU=&amp;h=375&amp;w=340&amp;sz=43&amp;hl=en&amp;start=7&amp;um=1&amp;tbnid=OFeLb2W5gU9WzM:&amp;tbnh=122&amp;tbnw=111&amp;prev=/images?q=dimebag+darrell&amp;hl=en&amp;safe=active&amp;sa=X&amp;um=1" TargetMode="External"/><Relationship Id="rId2" Type="http://schemas.openxmlformats.org/officeDocument/2006/relationships/slide" Target="slide3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9.xml"/><Relationship Id="rId5" Type="http://schemas.openxmlformats.org/officeDocument/2006/relationships/slide" Target="slide40.xml"/><Relationship Id="rId4" Type="http://schemas.openxmlformats.org/officeDocument/2006/relationships/slide" Target="slide3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slide" Target="slide43.xml"/><Relationship Id="rId7" Type="http://schemas.openxmlformats.org/officeDocument/2006/relationships/hyperlink" Target="http://images.google.com.au/imgres?imgurl=http://3.bp.blogspot.com/_eprW5uVjrdc/RvQlS7PJWsI/AAAAAAAAAGA/_wd85dFzyiI/s320/Damageplan+-+New+Found+Power+(2004)_front.jpg&amp;imgrefurl=http://metaldeldiablo.blogspot.com/2007_09_16_archive.html&amp;usg=__IzyN8-R4ITX5_SeP3FrE4bQVT8A=&amp;h=320&amp;w=320&amp;sz=24&amp;hl=en&amp;start=7&amp;um=1&amp;tbnid=IB_f8jleOoP9MM:&amp;tbnh=118&amp;tbnw=118&amp;prev=/images?q=damageplan&amp;hl=en&amp;safe=active&amp;um=1" TargetMode="External"/><Relationship Id="rId2" Type="http://schemas.openxmlformats.org/officeDocument/2006/relationships/slide" Target="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jpeg"/><Relationship Id="rId5" Type="http://schemas.openxmlformats.org/officeDocument/2006/relationships/hyperlink" Target="http://images.google.com.au/imgres?imgurl=http://www.austinchronicle.com/binary/de72/HELLYEAH.jpg&amp;imgrefurl=http://www.austinchronicle.com/gyrobase/Music/?oid=oid:456804&amp;usg=__Sovziy4tOePaaECqx58mRJd-Tek=&amp;h=797&amp;w=800&amp;sz=389&amp;hl=en&amp;start=6&amp;um=1&amp;tbnid=YG5A0jDifFVtCM:&amp;tbnh=142&amp;tbnw=143&amp;prev=/images?q=hellyeah&amp;hl=en&amp;safe=active&amp;um=1" TargetMode="External"/><Relationship Id="rId10" Type="http://schemas.openxmlformats.org/officeDocument/2006/relationships/image" Target="../media/image62.jpeg"/><Relationship Id="rId4" Type="http://schemas.openxmlformats.org/officeDocument/2006/relationships/slide" Target="slide44.xml"/><Relationship Id="rId9" Type="http://schemas.openxmlformats.org/officeDocument/2006/relationships/hyperlink" Target="http://images.google.com.au/imgres?imgurl=http://i106.photobucket.com/albums/m261/Cavegol_2006/Pantera.jpg&amp;imgrefurl=http://www.myspace.com/131313278&amp;usg=__fCtq7MyeeFeKBNaBC1TKZCoOvEE=&amp;h=366&amp;w=500&amp;sz=36&amp;hl=en&amp;start=5&amp;um=1&amp;tbnid=N7AunoKInOMGRM:&amp;tbnh=95&amp;tbnw=130&amp;prev=/images?q=pantera&amp;hl=en&amp;safe=active&amp;um=1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slide" Target="slide45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7.xml"/><Relationship Id="rId2" Type="http://schemas.openxmlformats.org/officeDocument/2006/relationships/slide" Target="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slide" Target="slide49.xml"/><Relationship Id="rId4" Type="http://schemas.openxmlformats.org/officeDocument/2006/relationships/slide" Target="slide4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slide" Target="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slide" Target="slide50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slide" Target="slide45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slide" Target="slide4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7" Type="http://schemas.openxmlformats.org/officeDocument/2006/relationships/image" Target="../media/image72.jpeg"/><Relationship Id="rId2" Type="http://schemas.openxmlformats.org/officeDocument/2006/relationships/slide" Target="slide5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5.xml"/><Relationship Id="rId5" Type="http://schemas.openxmlformats.org/officeDocument/2006/relationships/slide" Target="slide54.xml"/><Relationship Id="rId4" Type="http://schemas.openxmlformats.org/officeDocument/2006/relationships/slide" Target="slide5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slide" Target="slide5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slide" Target="slide50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slide" Target="slide50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slide" Target="slide50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slide" Target="slide9.xml"/><Relationship Id="rId7" Type="http://schemas.openxmlformats.org/officeDocument/2006/relationships/hyperlink" Target="http://images.google.com.au/imgres?imgurl=http://markontheworld.files.wordpress.com/2008/02/guitarhero_logothumb.jpg&amp;imgrefurl=http://markontheworld.wordpress.com/2008/02/&amp;usg=__fjOs1Tuw4oYoqcA2GwAZbuifJiY=&amp;h=301&amp;w=400&amp;sz=39&amp;hl=en&amp;start=14&amp;um=1&amp;tbnid=Wy4gQRezGBN1zM:&amp;tbnh=93&amp;tbnw=124&amp;prev=/images?q=guitar+hero&amp;hl=en&amp;safe=active&amp;um=1" TargetMode="Externa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10.xml"/><Relationship Id="rId4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http://www.playfuls.com/images/news/gh3.jpg&amp;imgrefurl=http://www.playfuls.com/news_13225_New_Guitar_Virtuoso_Track_Pack_in_Guitar_Hero_III_Legends_of_Rock.html&amp;usg=__H9WhLc9UfyXskAOV-UVNNBAcoCc=&amp;h=768&amp;w=1024&amp;sz=444&amp;hl=en&amp;start=7&amp;um=1&amp;tbnid=D5SY4jI-zztrcM:&amp;tbnh=113&amp;tbnw=150&amp;prev=/images?q=guitar+hero&amp;hl=en&amp;rls=com.microsoft:en-au:IE-SearchBox&amp;rlz=1I7HPAA_en&amp;um=1" TargetMode="Externa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t0.gstatic.com/images?q=tbn:Fu1skuqb-VZosM:http://newsimg.bbc.co.uk/media/images/40614000/jpg/_40614697_dimebag2_203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442288"/>
            <a:ext cx="1714480" cy="2415712"/>
          </a:xfrm>
          <a:prstGeom prst="rect">
            <a:avLst/>
          </a:prstGeom>
          <a:noFill/>
        </p:spPr>
      </p:pic>
      <p:pic>
        <p:nvPicPr>
          <p:cNvPr id="9220" name="Picture 4" descr="http://t2.gstatic.com/images?q=tbn:H2s-h5urDwi0TM:http://brittanyrivere.tripod.com/sitebuildercontent/sitebuilderpictures/untitled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4429132"/>
            <a:ext cx="1890164" cy="2428868"/>
          </a:xfrm>
          <a:prstGeom prst="rect">
            <a:avLst/>
          </a:prstGeom>
          <a:noFill/>
        </p:spPr>
      </p:pic>
      <p:pic>
        <p:nvPicPr>
          <p:cNvPr id="9222" name="Picture 6" descr="http://t3.gstatic.com/images?q=tbn:Oq7vq0joJky6oM:http://www.obeyyourmattster.com/web_images/dimebag-1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14480" y="4429132"/>
            <a:ext cx="1863526" cy="2428868"/>
          </a:xfrm>
          <a:prstGeom prst="rect">
            <a:avLst/>
          </a:prstGeom>
          <a:noFill/>
        </p:spPr>
      </p:pic>
      <p:pic>
        <p:nvPicPr>
          <p:cNvPr id="9224" name="Picture 8" descr="http://t2.gstatic.com/images?q=tbn:gBUa213dpc5j3M:http://www.elsercho.com/wp-content/uploads/2007/04/dimebag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57818" y="4413426"/>
            <a:ext cx="1857388" cy="2444574"/>
          </a:xfrm>
          <a:prstGeom prst="rect">
            <a:avLst/>
          </a:prstGeom>
          <a:noFill/>
        </p:spPr>
      </p:pic>
      <p:pic>
        <p:nvPicPr>
          <p:cNvPr id="9226" name="Picture 10" descr="http://t0.gstatic.com/images?q=tbn:imLQAzIi1Tm8eM:http://api.ning.com/files/j2CWP3Ww1n4uO3vUpHp6hxgCp3Mkh4xf4sxaUHyOZREZKo5qeyeuRQyzw5DsOkgDCwYZy*X4c7A0ucH2udRMWjt3XSYBd-Ol/DimebagDarrell39copy.jp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15206" y="4393387"/>
            <a:ext cx="1928794" cy="2464613"/>
          </a:xfrm>
          <a:prstGeom prst="rect">
            <a:avLst/>
          </a:prstGeom>
          <a:noFill/>
        </p:spPr>
      </p:pic>
      <p:pic>
        <p:nvPicPr>
          <p:cNvPr id="9228" name="Picture 12" descr="http://t1.gstatic.com/images?q=tbn:ewfp7yEVDCm-1M:http://api.ning.com/files/HD0RdVTwp0Dg2yGB6GHSoemkr-qGtxn*WDlPujw*ZYwsspGRWgDy0KIc6Btgf4Y5P0G7M91FFZ4OVjPdj42-gmqGmiyyiydJ/five_finger_death_punch.jp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2285992"/>
            <a:ext cx="1857356" cy="2204333"/>
          </a:xfrm>
          <a:prstGeom prst="rect">
            <a:avLst/>
          </a:prstGeom>
          <a:noFill/>
        </p:spPr>
      </p:pic>
      <p:pic>
        <p:nvPicPr>
          <p:cNvPr id="9230" name="Picture 14" descr="http://t0.gstatic.com/images?q=tbn:xG_8Hk82UEkmDM:http://www.shockwaves.tv/wp-content/uploads/2009/08/five_finger_death_punch-war_is_the_answer.png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857356" y="2285992"/>
            <a:ext cx="2181231" cy="2181233"/>
          </a:xfrm>
          <a:prstGeom prst="rect">
            <a:avLst/>
          </a:prstGeom>
          <a:noFill/>
        </p:spPr>
      </p:pic>
      <p:pic>
        <p:nvPicPr>
          <p:cNvPr id="9232" name="Picture 16" descr="http://t2.gstatic.com/images?q=tbn:ZG6uVDm4aMCaQM:http://images.amazon.com/images/P/B001OTXM10.jpg">
            <a:hlinkClick r:id="rId16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000496" y="2285992"/>
            <a:ext cx="2166944" cy="2166944"/>
          </a:xfrm>
          <a:prstGeom prst="rect">
            <a:avLst/>
          </a:prstGeom>
          <a:noFill/>
        </p:spPr>
      </p:pic>
      <p:pic>
        <p:nvPicPr>
          <p:cNvPr id="9234" name="Picture 18" descr="http://t2.gstatic.com/images?q=tbn:CATSdPFT9WPfQM:http://3.bp.blogspot.com/_mTQLYHK9n-s/SlhJPlbiUHI/AAAAAAAAPAU/gpQsL7pcrfo/s400/Five%2BFinger%2BDeath%2BPunch-Band(WM).jpg">
            <a:hlinkClick r:id="rId18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143635" y="2285992"/>
            <a:ext cx="3000365" cy="2176471"/>
          </a:xfrm>
          <a:prstGeom prst="rect">
            <a:avLst/>
          </a:prstGeom>
          <a:noFill/>
        </p:spPr>
      </p:pic>
      <p:pic>
        <p:nvPicPr>
          <p:cNvPr id="9236" name="Picture 20" descr="http://t1.gstatic.com/images?q=tbn:1i8VpB6vPBrgPM:http://media.slashonline.com/non_secure/images/Slash1.jpg">
            <a:hlinkClick r:id="rId20"/>
          </p:cNvPr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0" y="1142984"/>
            <a:ext cx="1857356" cy="1157290"/>
          </a:xfrm>
          <a:prstGeom prst="rect">
            <a:avLst/>
          </a:prstGeom>
          <a:noFill/>
        </p:spPr>
      </p:pic>
      <p:pic>
        <p:nvPicPr>
          <p:cNvPr id="9238" name="Picture 22" descr="http://t3.gstatic.com/images?q=tbn:Vwh7Q7ZowxFYMM:http://www.fretbase.com/wp-content/uploads/2009/04/slash.jpg">
            <a:hlinkClick r:id="rId22"/>
          </p:cNvPr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7572396" y="-14274"/>
            <a:ext cx="1571604" cy="2357408"/>
          </a:xfrm>
          <a:prstGeom prst="rect">
            <a:avLst/>
          </a:prstGeom>
          <a:noFill/>
        </p:spPr>
      </p:pic>
      <p:pic>
        <p:nvPicPr>
          <p:cNvPr id="9240" name="Picture 24" descr="http://t3.gstatic.com/images?q=tbn:CiaPi3LEHj_oVM:http://www.celebrityrockstarguitars.com/images/Slash_mock.jpg">
            <a:hlinkClick r:id="rId24"/>
          </p:cNvPr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0" y="0"/>
            <a:ext cx="1857356" cy="1143001"/>
          </a:xfrm>
          <a:prstGeom prst="rect">
            <a:avLst/>
          </a:prstGeom>
          <a:noFill/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785786" y="285728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Music Quiz</a:t>
            </a:r>
            <a:endParaRPr kumimoji="0" lang="en-AU" sz="4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242" name="Picture 26" descr="http://t3.gstatic.com/images?q=tbn:T_C_pMiADFU1gM:http://www.vicfirth.com/artists/vinnie_paul/vinnie.jpg">
            <a:hlinkClick r:id="rId26"/>
          </p:cNvPr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1857356" y="1104728"/>
            <a:ext cx="1428760" cy="1181258"/>
          </a:xfrm>
          <a:prstGeom prst="rect">
            <a:avLst/>
          </a:prstGeom>
          <a:noFill/>
        </p:spPr>
      </p:pic>
      <p:pic>
        <p:nvPicPr>
          <p:cNvPr id="9246" name="Picture 30" descr="http://t2.gstatic.com/images?q=tbn:h3u-f8ipPm3OwM:http://www3.pictures.gi.zimbio.com/Motley%2BCrue%2BPerforms%2BHard%2BRock%2BCaf%2B3KKwHhc7F1fl.jpg">
            <a:hlinkClick r:id="rId28"/>
          </p:cNvPr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6000760" y="-25"/>
            <a:ext cx="1571630" cy="2357447"/>
          </a:xfrm>
          <a:prstGeom prst="rect">
            <a:avLst/>
          </a:prstGeom>
          <a:noFill/>
        </p:spPr>
      </p:pic>
      <p:pic>
        <p:nvPicPr>
          <p:cNvPr id="9248" name="Picture 32" descr="http://t0.gstatic.com/images?q=tbn:jIpAAc649Sj2GM:http://bp0.blogger.com/_VnXyaf7vPVc/SHmLCSyATEI/AAAAAAAAJ4o/JyJWYgSuEYY/s320/DimeVinniePaul.jpg">
            <a:hlinkClick r:id="rId30"/>
          </p:cNvPr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1857356" y="0"/>
            <a:ext cx="1428760" cy="1123950"/>
          </a:xfrm>
          <a:prstGeom prst="rect">
            <a:avLst/>
          </a:prstGeom>
          <a:noFill/>
        </p:spPr>
      </p:pic>
      <p:pic>
        <p:nvPicPr>
          <p:cNvPr id="9250" name="Picture 34" descr="http://t0.gstatic.com/images?q=tbn:vJFAAMSWsQGIBM:http://downtunedmusic.com/wp-content/uploads/2009/02/devildriver.jpg">
            <a:hlinkClick r:id="rId32"/>
          </p:cNvPr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3286116" y="1278975"/>
            <a:ext cx="2714644" cy="1045113"/>
          </a:xfrm>
          <a:prstGeom prst="rect">
            <a:avLst/>
          </a:prstGeom>
          <a:noFill/>
        </p:spPr>
      </p:pic>
      <p:pic>
        <p:nvPicPr>
          <p:cNvPr id="9252" name="Picture 36" descr="http://t1.gstatic.com/images?q=tbn:Y56d_zVhytYA1M:http://upload.wikimedia.org/wikipedia/commons/0/01/DevilDriver.PNG">
            <a:hlinkClick r:id="rId34"/>
          </p:cNvPr>
          <p:cNvPicPr>
            <a:picLocks noChangeAspect="1" noChangeArrowheads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3286116" y="0"/>
            <a:ext cx="1357322" cy="857232"/>
          </a:xfrm>
          <a:prstGeom prst="rect">
            <a:avLst/>
          </a:prstGeom>
          <a:noFill/>
        </p:spPr>
      </p:pic>
      <p:pic>
        <p:nvPicPr>
          <p:cNvPr id="9258" name="Picture 42" descr="http://t1.gstatic.com/images?q=tbn:H_qNa4EBwIvSGM:http://1.bp.blogspot.com/_T3uuYtITFSU/Sgb5mlT6iaI/AAAAAAAADbw/sdEZRZJQjzA/s400/DevilDriver.jpg">
            <a:hlinkClick r:id="rId36"/>
          </p:cNvPr>
          <p:cNvPicPr>
            <a:picLocks noChangeAspect="1" noChangeArrowheads="1"/>
          </p:cNvPicPr>
          <p:nvPr/>
        </p:nvPicPr>
        <p:blipFill>
          <a:blip r:embed="rId37" cstate="print"/>
          <a:srcRect/>
          <a:stretch>
            <a:fillRect/>
          </a:stretch>
        </p:blipFill>
        <p:spPr bwMode="auto">
          <a:xfrm>
            <a:off x="4643438" y="0"/>
            <a:ext cx="1357322" cy="857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Guitar Hero 3 – </a:t>
            </a:r>
            <a:r>
              <a:rPr lang="en-AU" dirty="0" smtClean="0">
                <a:hlinkClick r:id="rId2" action="ppaction://hlinksldjump"/>
              </a:rPr>
              <a:t>correct answer</a:t>
            </a:r>
            <a:endParaRPr lang="en-AU" dirty="0"/>
          </a:p>
        </p:txBody>
      </p:sp>
      <p:sp>
        <p:nvSpPr>
          <p:cNvPr id="50178" name="AutoShape 2" descr="http://t0.gstatic.com/images?q=tbn:D5SY4jI-zztrcM:http://www.playfuls.com/images/news/gh3.jpg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509588"/>
            <a:ext cx="1428750" cy="1076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50179" name="Picture 3" descr="C:\Users\Johnno\Documents\CAM'S BAND'S\images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2071678"/>
            <a:ext cx="3097183" cy="3429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Guitar Hero 80s – </a:t>
            </a:r>
            <a:r>
              <a:rPr lang="en-AU" dirty="0" smtClean="0">
                <a:hlinkClick r:id="rId2" action="ppaction://hlinksldjump"/>
              </a:rPr>
              <a:t>too bad</a:t>
            </a:r>
            <a:endParaRPr lang="en-AU" dirty="0"/>
          </a:p>
        </p:txBody>
      </p:sp>
      <p:pic>
        <p:nvPicPr>
          <p:cNvPr id="49153" name="Picture 1" descr="C:\Users\Johnno\Documents\CAM'S BAND'S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2000240"/>
            <a:ext cx="3019442" cy="28976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Guitar Hero 4 – </a:t>
            </a:r>
            <a:r>
              <a:rPr lang="en-AU" dirty="0" smtClean="0">
                <a:hlinkClick r:id="rId2" action="ppaction://hlinksldjump"/>
              </a:rPr>
              <a:t>sorry go back</a:t>
            </a:r>
            <a:endParaRPr lang="en-AU" dirty="0"/>
          </a:p>
        </p:txBody>
      </p:sp>
      <p:sp>
        <p:nvSpPr>
          <p:cNvPr id="48130" name="AutoShape 2" descr="http://t2.gstatic.com/images?q=tbn:Lq9iDqPq470N9M:http://www.productwiki.com/upload/images/guitar_hero_4_world_tour_3-400-400.jpg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563563"/>
            <a:ext cx="1181100" cy="11811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48131" name="Picture 3" descr="C:\Users\Johnno\Documents\CAM'S BAND'S\images 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2143116"/>
            <a:ext cx="3357586" cy="33575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What year were Metallica formed in?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2332037"/>
            <a:ext cx="8229600" cy="4525963"/>
          </a:xfrm>
        </p:spPr>
        <p:txBody>
          <a:bodyPr/>
          <a:lstStyle/>
          <a:p>
            <a:r>
              <a:rPr lang="en-AU" dirty="0" smtClean="0">
                <a:hlinkClick r:id="rId2" action="ppaction://hlinksldjump"/>
              </a:rPr>
              <a:t>1983</a:t>
            </a:r>
            <a:endParaRPr lang="en-AU" dirty="0" smtClean="0"/>
          </a:p>
          <a:p>
            <a:r>
              <a:rPr lang="en-AU" dirty="0" smtClean="0">
                <a:hlinkClick r:id="rId3" action="ppaction://hlinksldjump"/>
              </a:rPr>
              <a:t>1996</a:t>
            </a:r>
            <a:endParaRPr lang="en-AU" dirty="0" smtClean="0"/>
          </a:p>
          <a:p>
            <a:r>
              <a:rPr lang="en-AU" dirty="0" smtClean="0">
                <a:hlinkClick r:id="rId4" action="ppaction://hlinksldjump"/>
              </a:rPr>
              <a:t>1978</a:t>
            </a:r>
            <a:endParaRPr lang="en-AU" dirty="0" smtClean="0"/>
          </a:p>
          <a:p>
            <a:r>
              <a:rPr lang="en-AU" dirty="0" smtClean="0">
                <a:hlinkClick r:id="rId5" action="ppaction://hlinksldjump"/>
              </a:rPr>
              <a:t>1981</a:t>
            </a:r>
            <a:endParaRPr lang="en-AU" dirty="0"/>
          </a:p>
        </p:txBody>
      </p:sp>
      <p:pic>
        <p:nvPicPr>
          <p:cNvPr id="6146" name="Picture 2" descr="http://t2.gstatic.com/images?q=tbn:w5gy2F4IYG7OJM:http://www.7digital.com/cms/metal/img/metallica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868" y="2285992"/>
            <a:ext cx="3117981" cy="2571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1983 – </a:t>
            </a:r>
            <a:r>
              <a:rPr lang="en-AU" dirty="0" smtClean="0">
                <a:hlinkClick r:id="rId2" action="ppaction://hlinksldjump"/>
              </a:rPr>
              <a:t>wrong answer!!!</a:t>
            </a:r>
            <a:endParaRPr lang="en-AU" dirty="0"/>
          </a:p>
        </p:txBody>
      </p:sp>
      <p:pic>
        <p:nvPicPr>
          <p:cNvPr id="25602" name="Picture 2" descr="C:\Users\Johnno\Documents\JOHNNO'S BAND'S\metallica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285860"/>
            <a:ext cx="7143800" cy="5357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1996 – </a:t>
            </a:r>
            <a:r>
              <a:rPr lang="en-AU" dirty="0" smtClean="0">
                <a:hlinkClick r:id="rId2" action="ppaction://hlinksldjump"/>
              </a:rPr>
              <a:t>wow way to late</a:t>
            </a:r>
            <a:endParaRPr lang="en-AU" dirty="0"/>
          </a:p>
        </p:txBody>
      </p:sp>
      <p:pic>
        <p:nvPicPr>
          <p:cNvPr id="26626" name="Picture 2" descr="C:\Users\Johnno\Documents\JOHNNO'S BAND'S\metallic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857364"/>
            <a:ext cx="5685243" cy="37862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1978 – </a:t>
            </a:r>
            <a:r>
              <a:rPr lang="en-AU" dirty="0" smtClean="0">
                <a:hlinkClick r:id="rId2" action="ppaction://hlinksldjump"/>
              </a:rPr>
              <a:t>once again NO</a:t>
            </a:r>
            <a:endParaRPr lang="en-AU" dirty="0"/>
          </a:p>
        </p:txBody>
      </p:sp>
      <p:pic>
        <p:nvPicPr>
          <p:cNvPr id="27650" name="Picture 2" descr="C:\Users\Johnno\Documents\JOHNNO'S BAND'S\metallica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214422"/>
            <a:ext cx="6858048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1981 – </a:t>
            </a:r>
            <a:r>
              <a:rPr lang="en-AU" dirty="0" smtClean="0">
                <a:hlinkClick r:id="rId2" action="ppaction://hlinksldjump"/>
              </a:rPr>
              <a:t>yay correct answer</a:t>
            </a:r>
            <a:endParaRPr lang="en-AU" dirty="0"/>
          </a:p>
        </p:txBody>
      </p:sp>
      <p:pic>
        <p:nvPicPr>
          <p:cNvPr id="28674" name="Picture 2" descr="C:\Users\Johnno\Documents\JOHNNO'S BAND'S\metallica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500174"/>
            <a:ext cx="6810380" cy="51077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1582726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>Which  group was guitarist Dimebag Darrell playing for when he was murdered?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2071678"/>
            <a:ext cx="8229600" cy="4525963"/>
          </a:xfrm>
        </p:spPr>
        <p:txBody>
          <a:bodyPr/>
          <a:lstStyle/>
          <a:p>
            <a:r>
              <a:rPr lang="en-AU" dirty="0" smtClean="0">
                <a:hlinkClick r:id="rId2" action="ppaction://hlinksldjump"/>
              </a:rPr>
              <a:t>Pantera</a:t>
            </a:r>
            <a:endParaRPr lang="en-AU" dirty="0" smtClean="0"/>
          </a:p>
          <a:p>
            <a:r>
              <a:rPr lang="en-AU" dirty="0" err="1" smtClean="0">
                <a:hlinkClick r:id="rId3" action="ppaction://hlinksldjump"/>
              </a:rPr>
              <a:t>Damageplan</a:t>
            </a:r>
            <a:endParaRPr lang="en-AU" dirty="0" smtClean="0"/>
          </a:p>
          <a:p>
            <a:r>
              <a:rPr lang="en-AU" dirty="0" smtClean="0">
                <a:hlinkClick r:id="rId4" action="ppaction://hlinksldjump"/>
              </a:rPr>
              <a:t>Machine head</a:t>
            </a:r>
            <a:endParaRPr lang="en-AU" dirty="0" smtClean="0"/>
          </a:p>
          <a:p>
            <a:r>
              <a:rPr lang="en-AU" dirty="0" smtClean="0">
                <a:hlinkClick r:id="rId5" action="ppaction://hlinksldjump"/>
              </a:rPr>
              <a:t>Mudvayne</a:t>
            </a:r>
            <a:endParaRPr lang="en-AU" dirty="0" smtClean="0"/>
          </a:p>
          <a:p>
            <a:r>
              <a:rPr lang="en-AU" dirty="0" smtClean="0">
                <a:hlinkClick r:id="rId6" action="ppaction://hlinksldjump"/>
              </a:rPr>
              <a:t>Megadeth </a:t>
            </a:r>
            <a:endParaRPr lang="en-AU" dirty="0"/>
          </a:p>
        </p:txBody>
      </p:sp>
      <p:pic>
        <p:nvPicPr>
          <p:cNvPr id="5122" name="Picture 2" descr="http://t2.gstatic.com/images?q=tbn:hwYGoJ4e6d73ZM:http://www.revnkevin.com/Dimebag/DimebagDarrell-2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71868" y="2285992"/>
            <a:ext cx="1857388" cy="26844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Pantera – </a:t>
            </a:r>
            <a:r>
              <a:rPr lang="en-AU" dirty="0" smtClean="0">
                <a:hlinkClick r:id="rId2" action="ppaction://hlinksldjump"/>
              </a:rPr>
              <a:t>no pretty close</a:t>
            </a:r>
            <a:endParaRPr lang="en-AU" dirty="0"/>
          </a:p>
        </p:txBody>
      </p:sp>
      <p:pic>
        <p:nvPicPr>
          <p:cNvPr id="3074" name="Picture 2" descr="C:\Users\Johnno\Documents\DIMEBAG\pantera (3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1785926"/>
            <a:ext cx="4064000" cy="406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Which famous band did Slash appear in?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525963"/>
          </a:xfrm>
        </p:spPr>
        <p:txBody>
          <a:bodyPr/>
          <a:lstStyle/>
          <a:p>
            <a:r>
              <a:rPr lang="en-AU" dirty="0" smtClean="0">
                <a:hlinkClick r:id="rId2" action="ppaction://hlinksldjump"/>
              </a:rPr>
              <a:t>Guns n Roses</a:t>
            </a:r>
            <a:endParaRPr lang="en-AU" dirty="0" smtClean="0"/>
          </a:p>
          <a:p>
            <a:r>
              <a:rPr lang="en-AU" dirty="0" smtClean="0">
                <a:hlinkClick r:id="rId3" action="ppaction://hlinksldjump"/>
              </a:rPr>
              <a:t>Metallica</a:t>
            </a:r>
            <a:r>
              <a:rPr lang="en-AU" dirty="0" smtClean="0"/>
              <a:t> </a:t>
            </a:r>
          </a:p>
          <a:p>
            <a:r>
              <a:rPr lang="en-AU" dirty="0" smtClean="0">
                <a:hlinkClick r:id="rId4" action="ppaction://hlinksldjump"/>
              </a:rPr>
              <a:t>Slayer</a:t>
            </a:r>
            <a:endParaRPr lang="en-AU" dirty="0" smtClean="0"/>
          </a:p>
          <a:p>
            <a:r>
              <a:rPr lang="en-AU" dirty="0" smtClean="0">
                <a:hlinkClick r:id="rId5" action="ppaction://hlinksldjump"/>
              </a:rPr>
              <a:t>Megadeth </a:t>
            </a:r>
            <a:endParaRPr lang="en-AU" dirty="0" smtClean="0"/>
          </a:p>
        </p:txBody>
      </p:sp>
      <p:pic>
        <p:nvPicPr>
          <p:cNvPr id="8194" name="Picture 2" descr="http://t1.gstatic.com/images?q=tbn:jSFpQpvVUXgvzM:http://www.wilsdomain.com/wp-content/images/Slash-Saul-Hudson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3438" y="2500306"/>
            <a:ext cx="1840243" cy="25003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 smtClean="0"/>
              <a:t>Damageplan</a:t>
            </a:r>
            <a:r>
              <a:rPr lang="en-AU" dirty="0" smtClean="0"/>
              <a:t> – </a:t>
            </a:r>
            <a:r>
              <a:rPr lang="en-AU" dirty="0" smtClean="0">
                <a:hlinkClick r:id="rId2" action="ppaction://hlinksldjump"/>
              </a:rPr>
              <a:t>well done</a:t>
            </a:r>
            <a:endParaRPr lang="en-AU" dirty="0"/>
          </a:p>
        </p:txBody>
      </p:sp>
      <p:pic>
        <p:nvPicPr>
          <p:cNvPr id="4098" name="Picture 2" descr="C:\Users\Johnno\Documents\DIMEBAG\damagepl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1643050"/>
            <a:ext cx="4191016" cy="4191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Machine Head - </a:t>
            </a:r>
            <a:r>
              <a:rPr lang="en-AU" dirty="0" smtClean="0">
                <a:hlinkClick r:id="rId2" action="ppaction://hlinksldjump"/>
              </a:rPr>
              <a:t>no</a:t>
            </a:r>
            <a:endParaRPr lang="en-AU" dirty="0"/>
          </a:p>
        </p:txBody>
      </p:sp>
      <p:pic>
        <p:nvPicPr>
          <p:cNvPr id="5125" name="Picture 5" descr="C:\Users\Johnno\Documents\JOHNNO'S BAND'S\machinehead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1214422"/>
            <a:ext cx="5167323" cy="54292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Mudvayne – </a:t>
            </a:r>
            <a:r>
              <a:rPr lang="en-AU" dirty="0" smtClean="0">
                <a:hlinkClick r:id="rId2" action="ppaction://hlinksldjump"/>
              </a:rPr>
              <a:t>wrong answer</a:t>
            </a:r>
            <a:endParaRPr lang="en-AU" dirty="0"/>
          </a:p>
        </p:txBody>
      </p:sp>
      <p:pic>
        <p:nvPicPr>
          <p:cNvPr id="4" name="Picture 2" descr="C:\Users\Johnno\Documents\JOHNNO'S BAND'S\mudvayne (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1571612"/>
            <a:ext cx="5143536" cy="4214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Megadeth – </a:t>
            </a:r>
            <a:r>
              <a:rPr lang="en-AU" dirty="0" smtClean="0">
                <a:hlinkClick r:id="rId2" action="ppaction://hlinksldjump"/>
              </a:rPr>
              <a:t>nearly</a:t>
            </a:r>
            <a:r>
              <a:rPr lang="en-AU" dirty="0" smtClean="0"/>
              <a:t> </a:t>
            </a:r>
            <a:endParaRPr lang="en-AU" dirty="0"/>
          </a:p>
        </p:txBody>
      </p:sp>
      <p:pic>
        <p:nvPicPr>
          <p:cNvPr id="6146" name="Picture 2" descr="C:\Users\Johnno\Documents\JOHNNO'S BAND'S\megadeth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1643050"/>
            <a:ext cx="4071966" cy="41434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>Who is the lead singer of Five Finger Death Punch?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071546"/>
            <a:ext cx="8229600" cy="5500702"/>
          </a:xfrm>
        </p:spPr>
        <p:txBody>
          <a:bodyPr/>
          <a:lstStyle/>
          <a:p>
            <a:r>
              <a:rPr lang="en-AU" dirty="0" smtClean="0">
                <a:hlinkClick r:id="rId2" action="ppaction://hlinksldjump"/>
              </a:rPr>
              <a:t>Ivan Moody</a:t>
            </a:r>
            <a:endParaRPr lang="en-AU" dirty="0" smtClean="0"/>
          </a:p>
          <a:p>
            <a:r>
              <a:rPr lang="en-AU" dirty="0" smtClean="0">
                <a:hlinkClick r:id="rId3" action="ppaction://hlinksldjump"/>
              </a:rPr>
              <a:t>Zoltan Bathory</a:t>
            </a:r>
            <a:endParaRPr lang="en-AU" dirty="0"/>
          </a:p>
          <a:p>
            <a:r>
              <a:rPr lang="en-AU" dirty="0" smtClean="0">
                <a:hlinkClick r:id="rId4" action="ppaction://hlinksldjump"/>
              </a:rPr>
              <a:t>Matt Snell</a:t>
            </a:r>
            <a:endParaRPr lang="en-AU" dirty="0" smtClean="0"/>
          </a:p>
          <a:p>
            <a:r>
              <a:rPr lang="en-AU" dirty="0">
                <a:hlinkClick r:id="rId5" action="ppaction://hlinksldjump"/>
              </a:rPr>
              <a:t>J</a:t>
            </a:r>
            <a:r>
              <a:rPr lang="en-AU" dirty="0" smtClean="0">
                <a:hlinkClick r:id="rId5" action="ppaction://hlinksldjump"/>
              </a:rPr>
              <a:t>eremy Spencer</a:t>
            </a:r>
            <a:endParaRPr lang="en-AU" dirty="0" smtClean="0"/>
          </a:p>
          <a:p>
            <a:r>
              <a:rPr lang="en-AU" dirty="0" smtClean="0">
                <a:hlinkClick r:id="rId6" action="ppaction://hlinksldjump"/>
              </a:rPr>
              <a:t>Jason Hook</a:t>
            </a:r>
            <a:endParaRPr lang="en-AU" dirty="0"/>
          </a:p>
        </p:txBody>
      </p:sp>
      <p:pic>
        <p:nvPicPr>
          <p:cNvPr id="4098" name="Picture 2" descr="http://t0.gstatic.com/images?q=tbn:f0Ice2G61FnX2M:http://th05.deviantart.net/fs48/300W/f/2009/210/d/7/d704915ad17c08fee18d695e2d2b5c47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20" y="4572008"/>
            <a:ext cx="1500198" cy="2083608"/>
          </a:xfrm>
          <a:prstGeom prst="rect">
            <a:avLst/>
          </a:prstGeom>
          <a:noFill/>
        </p:spPr>
      </p:pic>
      <p:pic>
        <p:nvPicPr>
          <p:cNvPr id="4100" name="Picture 4" descr="http://t0.gstatic.com/images?q=tbn:3paAQMS0l4sM6M:http://blog.fivefingerdeathpunch.com/wp-content/uploads/2008/05/ivan500.jp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643306" y="1571612"/>
            <a:ext cx="1556435" cy="2357453"/>
          </a:xfrm>
          <a:prstGeom prst="rect">
            <a:avLst/>
          </a:prstGeom>
          <a:noFill/>
        </p:spPr>
      </p:pic>
      <p:pic>
        <p:nvPicPr>
          <p:cNvPr id="4102" name="Picture 6" descr="http://t3.gstatic.com/images?q=tbn:7l3bX8NpuNdPrM:http://farm4.static.flickr.com/3234/2411133408_9b4e3279e8.jpg%3Fv%3D0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00298" y="4572008"/>
            <a:ext cx="1585917" cy="2082517"/>
          </a:xfrm>
          <a:prstGeom prst="rect">
            <a:avLst/>
          </a:prstGeom>
          <a:noFill/>
        </p:spPr>
      </p:pic>
      <p:pic>
        <p:nvPicPr>
          <p:cNvPr id="4104" name="Picture 8" descr="http://t2.gstatic.com/images?q=tbn:zLbaJ8CECQzeGM:http://blog.fivefingerdeathpunch.com/wp-content/uploads/2008/05/zoltan500.jpg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072198" y="1571612"/>
            <a:ext cx="1528767" cy="2428892"/>
          </a:xfrm>
          <a:prstGeom prst="rect">
            <a:avLst/>
          </a:prstGeom>
          <a:noFill/>
        </p:spPr>
      </p:pic>
      <p:pic>
        <p:nvPicPr>
          <p:cNvPr id="4106" name="Picture 10" descr="http://t2.gstatic.com/images?q=tbn:vgDu1faxicwuqM:http://blog.fivefingerdeathpunch.com/wp-content/uploads/2008/05/jeremy500.jpg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929190" y="4286256"/>
            <a:ext cx="1566005" cy="2357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Ivan Moody – </a:t>
            </a:r>
            <a:r>
              <a:rPr lang="en-AU" dirty="0" smtClean="0">
                <a:hlinkClick r:id="rId2" action="ppaction://hlinksldjump"/>
              </a:rPr>
              <a:t>yes correct</a:t>
            </a:r>
            <a:r>
              <a:rPr lang="en-AU" dirty="0" smtClean="0">
                <a:sym typeface="Wingdings" pitchFamily="2" charset="2"/>
                <a:hlinkClick r:id="rId2" action="ppaction://hlinksldjump"/>
              </a:rPr>
              <a:t></a:t>
            </a:r>
            <a:r>
              <a:rPr lang="en-AU" dirty="0" smtClean="0">
                <a:sym typeface="Wingdings" pitchFamily="2" charset="2"/>
              </a:rPr>
              <a:t>:)</a:t>
            </a:r>
            <a:endParaRPr lang="en-AU" dirty="0"/>
          </a:p>
        </p:txBody>
      </p:sp>
      <p:pic>
        <p:nvPicPr>
          <p:cNvPr id="7171" name="Picture 3" descr="C:\Users\Johnno\Documents\5FDP\5FDP (12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1285836"/>
            <a:ext cx="3571900" cy="54292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Zoltan Bathory – </a:t>
            </a:r>
            <a:r>
              <a:rPr lang="en-AU" dirty="0" smtClean="0">
                <a:hlinkClick r:id="rId2" action="ppaction://hlinksldjump"/>
              </a:rPr>
              <a:t>noooo </a:t>
            </a:r>
            <a:r>
              <a:rPr lang="en-AU" dirty="0" smtClean="0">
                <a:sym typeface="Wingdings" pitchFamily="2" charset="2"/>
                <a:hlinkClick r:id="rId2" action="ppaction://hlinksldjump"/>
              </a:rPr>
              <a:t></a:t>
            </a:r>
            <a:endParaRPr lang="en-AU" dirty="0"/>
          </a:p>
        </p:txBody>
      </p:sp>
      <p:pic>
        <p:nvPicPr>
          <p:cNvPr id="10242" name="Picture 2" descr="C:\Users\Johnno\Documents\5FDP\5FDP (13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1214422"/>
            <a:ext cx="3595696" cy="5472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Matt Snell – </a:t>
            </a:r>
            <a:r>
              <a:rPr lang="en-AU" dirty="0" smtClean="0">
                <a:hlinkClick r:id="rId2" action="ppaction://hlinksldjump"/>
              </a:rPr>
              <a:t>close he is the backup singer!!</a:t>
            </a:r>
            <a:endParaRPr lang="en-AU" dirty="0"/>
          </a:p>
        </p:txBody>
      </p:sp>
      <p:pic>
        <p:nvPicPr>
          <p:cNvPr id="9219" name="Picture 3" descr="C:\Users\Johnno\Documents\5FDP\5FDP (13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1428736"/>
            <a:ext cx="3753104" cy="52768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Jeremy Spencer – </a:t>
            </a:r>
            <a:r>
              <a:rPr lang="en-AU" dirty="0" smtClean="0">
                <a:hlinkClick r:id="rId2" action="ppaction://hlinksldjump"/>
              </a:rPr>
              <a:t>unfortunately not</a:t>
            </a:r>
            <a:endParaRPr lang="en-AU" dirty="0"/>
          </a:p>
        </p:txBody>
      </p:sp>
      <p:pic>
        <p:nvPicPr>
          <p:cNvPr id="8194" name="Picture 2" descr="C:\Users\Johnno\Documents\5FDP\5FDP (7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1428736"/>
            <a:ext cx="3286148" cy="4905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Jason Hook - </a:t>
            </a:r>
            <a:r>
              <a:rPr lang="en-AU" dirty="0" smtClean="0">
                <a:hlinkClick r:id="rId2" action="ppaction://hlinksldjump"/>
              </a:rPr>
              <a:t>no</a:t>
            </a:r>
            <a:endParaRPr lang="en-AU" dirty="0"/>
          </a:p>
        </p:txBody>
      </p:sp>
      <p:pic>
        <p:nvPicPr>
          <p:cNvPr id="4" name="Picture 2" descr="C:\Users\Johnno\Documents\5FDP\5FDP (6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1785926"/>
            <a:ext cx="3500462" cy="42991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Metallica – </a:t>
            </a:r>
            <a:r>
              <a:rPr lang="en-AU" dirty="0" smtClean="0">
                <a:hlinkClick r:id="rId2" action="ppaction://hlinksldjump"/>
              </a:rPr>
              <a:t>sorry wrong answer go back</a:t>
            </a:r>
            <a:endParaRPr lang="en-AU" dirty="0"/>
          </a:p>
        </p:txBody>
      </p:sp>
      <p:pic>
        <p:nvPicPr>
          <p:cNvPr id="54273" name="Picture 1" descr="C:\Users\Johnno\Documents\JOHNNO'S BAND'S\metallic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2714620"/>
            <a:ext cx="4719824" cy="3143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Since forming in 2005 what is Five Finger Death Punch’s famous song?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>
                <a:hlinkClick r:id="rId2" action="ppaction://hlinksldjump"/>
              </a:rPr>
              <a:t>The Bleeding</a:t>
            </a:r>
            <a:endParaRPr lang="en-AU" dirty="0" smtClean="0"/>
          </a:p>
          <a:p>
            <a:r>
              <a:rPr lang="en-AU" dirty="0" smtClean="0">
                <a:hlinkClick r:id="rId3" action="ppaction://hlinksldjump"/>
              </a:rPr>
              <a:t>The Way of the Fist</a:t>
            </a:r>
            <a:endParaRPr lang="en-AU" dirty="0" smtClean="0"/>
          </a:p>
          <a:p>
            <a:r>
              <a:rPr lang="en-AU" dirty="0" smtClean="0">
                <a:hlinkClick r:id="rId4" action="ppaction://hlinksldjump"/>
              </a:rPr>
              <a:t>Hard to See</a:t>
            </a:r>
            <a:endParaRPr lang="en-AU" dirty="0" smtClean="0"/>
          </a:p>
          <a:p>
            <a:r>
              <a:rPr lang="en-AU" dirty="0" smtClean="0">
                <a:hlinkClick r:id="rId5" action="ppaction://hlinksldjump"/>
              </a:rPr>
              <a:t>Never Enough</a:t>
            </a:r>
            <a:endParaRPr lang="en-AU" dirty="0"/>
          </a:p>
        </p:txBody>
      </p:sp>
      <p:pic>
        <p:nvPicPr>
          <p:cNvPr id="3074" name="Picture 2" descr="http://t3.gstatic.com/images?q=tbn:EGA7DjJhfMpkxM:http://www.rocksound.tv/images/uploads/fivefingerdeathpunch300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10" y="4000504"/>
            <a:ext cx="2643206" cy="26432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The Bleeding – </a:t>
            </a:r>
            <a:r>
              <a:rPr lang="en-AU" dirty="0" smtClean="0">
                <a:hlinkClick r:id="rId2" action="ppaction://hlinksldjump"/>
              </a:rPr>
              <a:t>well done!!!</a:t>
            </a:r>
            <a:endParaRPr lang="en-AU" dirty="0"/>
          </a:p>
        </p:txBody>
      </p:sp>
      <p:pic>
        <p:nvPicPr>
          <p:cNvPr id="12291" name="Picture 3" descr="C:\Users\Johnno\Documents\5FDP\5FDP (9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357298"/>
            <a:ext cx="6858048" cy="51435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The Way Of The Fist – </a:t>
            </a:r>
            <a:r>
              <a:rPr lang="en-AU" dirty="0" smtClean="0">
                <a:hlinkClick r:id="rId2" action="ppaction://hlinksldjump"/>
              </a:rPr>
              <a:t>nice try </a:t>
            </a:r>
            <a:endParaRPr lang="en-AU" dirty="0"/>
          </a:p>
        </p:txBody>
      </p:sp>
      <p:pic>
        <p:nvPicPr>
          <p:cNvPr id="11267" name="Picture 3" descr="C:\Users\Johnno\Documents\5FDP\5FDP (49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1428736"/>
            <a:ext cx="4762500" cy="4762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Hard To See – </a:t>
            </a:r>
            <a:r>
              <a:rPr lang="en-AU" dirty="0" smtClean="0">
                <a:hlinkClick r:id="rId2" action="ppaction://hlinksldjump"/>
              </a:rPr>
              <a:t>wrong answer</a:t>
            </a:r>
            <a:endParaRPr lang="en-AU" dirty="0"/>
          </a:p>
        </p:txBody>
      </p:sp>
      <p:pic>
        <p:nvPicPr>
          <p:cNvPr id="4" name="Picture 2" descr="C:\Users\Johnno\Documents\5FDP\5FDP (8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285860"/>
            <a:ext cx="5334000" cy="533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Never Enough – </a:t>
            </a:r>
            <a:r>
              <a:rPr lang="en-AU" dirty="0" smtClean="0">
                <a:hlinkClick r:id="rId2" action="ppaction://hlinksldjump"/>
              </a:rPr>
              <a:t>no sorry</a:t>
            </a:r>
            <a:endParaRPr lang="en-AU" dirty="0"/>
          </a:p>
        </p:txBody>
      </p:sp>
      <p:pic>
        <p:nvPicPr>
          <p:cNvPr id="13314" name="Picture 2" descr="C:\Users\Johnno\Documents\5FDP\5FDP (87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571612"/>
            <a:ext cx="7286676" cy="47059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0034" y="571480"/>
            <a:ext cx="7772400" cy="1470025"/>
          </a:xfrm>
        </p:spPr>
        <p:txBody>
          <a:bodyPr/>
          <a:lstStyle/>
          <a:p>
            <a:r>
              <a:rPr lang="en-AU" dirty="0" smtClean="0"/>
              <a:t>How old was Dimebag Darrel when he started playing guitar?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4414" y="2928934"/>
            <a:ext cx="6415110" cy="2543196"/>
          </a:xfrm>
        </p:spPr>
        <p:txBody>
          <a:bodyPr>
            <a:normAutofit fontScale="92500" lnSpcReduction="10000"/>
          </a:bodyPr>
          <a:lstStyle/>
          <a:p>
            <a:pPr algn="l">
              <a:buFont typeface="Arial" pitchFamily="34" charset="0"/>
              <a:buChar char="•"/>
            </a:pPr>
            <a:r>
              <a:rPr lang="en-AU" dirty="0" smtClean="0">
                <a:solidFill>
                  <a:schemeClr val="tx1"/>
                </a:solidFill>
                <a:hlinkClick r:id="rId2" action="ppaction://hlinksldjump"/>
              </a:rPr>
              <a:t> 16</a:t>
            </a:r>
            <a:endParaRPr lang="en-AU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smtClean="0">
                <a:solidFill>
                  <a:schemeClr val="tx1"/>
                </a:solidFill>
                <a:hlinkClick r:id="rId3" action="ppaction://hlinksldjump"/>
              </a:rPr>
              <a:t>14</a:t>
            </a:r>
            <a:endParaRPr lang="en-AU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smtClean="0">
                <a:solidFill>
                  <a:schemeClr val="tx1"/>
                </a:solidFill>
                <a:hlinkClick r:id="rId4" action="ppaction://hlinksldjump"/>
              </a:rPr>
              <a:t>12</a:t>
            </a:r>
            <a:endParaRPr lang="en-AU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n-AU" dirty="0" smtClean="0">
                <a:solidFill>
                  <a:schemeClr val="tx1"/>
                </a:solidFill>
                <a:hlinkClick r:id="rId5" action="ppaction://hlinksldjump"/>
              </a:rPr>
              <a:t> 13</a:t>
            </a:r>
            <a:endParaRPr lang="en-AU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n-AU" dirty="0" smtClean="0">
                <a:solidFill>
                  <a:schemeClr val="tx1"/>
                </a:solidFill>
              </a:rPr>
              <a:t> </a:t>
            </a:r>
            <a:r>
              <a:rPr lang="en-AU" dirty="0" smtClean="0">
                <a:solidFill>
                  <a:schemeClr val="tx1"/>
                </a:solidFill>
                <a:hlinkClick r:id="rId6" action="ppaction://hlinksldjump"/>
              </a:rPr>
              <a:t>15</a:t>
            </a:r>
            <a:endParaRPr lang="en-AU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AU" dirty="0" smtClean="0">
              <a:solidFill>
                <a:schemeClr val="tx1"/>
              </a:solidFill>
            </a:endParaRPr>
          </a:p>
        </p:txBody>
      </p:sp>
      <p:pic>
        <p:nvPicPr>
          <p:cNvPr id="2050" name="Picture 2" descr="http://t3.gstatic.com/images?q=tbn:OFeLb2W5gU9WzM:http://c2.api.ning.com/files/GvFfwHMN-v5xkyTV7uIvrjejdKqMwOhrOSwX*pLQ6oTZT3GbSjJ3Hrxy8onSS16VgY3Uj94tAr83QLwd5yfgwhAqsBFik8D*/dimebag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71868" y="2714620"/>
            <a:ext cx="2428892" cy="28475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85850" y="428604"/>
            <a:ext cx="5786478" cy="1143000"/>
          </a:xfrm>
        </p:spPr>
        <p:txBody>
          <a:bodyPr>
            <a:normAutofit/>
          </a:bodyPr>
          <a:lstStyle/>
          <a:p>
            <a:r>
              <a:rPr lang="en-AU" dirty="0" smtClean="0"/>
              <a:t>16 – </a:t>
            </a:r>
            <a:r>
              <a:rPr lang="en-AU" dirty="0" smtClean="0">
                <a:hlinkClick r:id="rId2" action="ppaction://hlinksldjump"/>
              </a:rPr>
              <a:t>correct</a:t>
            </a:r>
            <a:endParaRPr lang="en-AU" dirty="0"/>
          </a:p>
        </p:txBody>
      </p:sp>
      <p:pic>
        <p:nvPicPr>
          <p:cNvPr id="14338" name="Picture 2" descr="C:\Users\Johnno\Documents\DIMEBAG\dimebag (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142852"/>
            <a:ext cx="4445000" cy="635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14 – </a:t>
            </a:r>
            <a:r>
              <a:rPr lang="en-AU" dirty="0" smtClean="0">
                <a:hlinkClick r:id="rId2" action="ppaction://hlinksldjump"/>
              </a:rPr>
              <a:t>nice try</a:t>
            </a:r>
            <a:endParaRPr lang="en-AU" dirty="0"/>
          </a:p>
        </p:txBody>
      </p:sp>
      <p:pic>
        <p:nvPicPr>
          <p:cNvPr id="15362" name="Picture 2" descr="C:\Users\Johnno\Documents\DIMEBAG\dimebag (28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1357298"/>
            <a:ext cx="4000528" cy="52273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12 – </a:t>
            </a:r>
            <a:r>
              <a:rPr lang="en-AU" dirty="0" smtClean="0">
                <a:hlinkClick r:id="rId2" action="ppaction://hlinksldjump"/>
              </a:rPr>
              <a:t>wrong answer</a:t>
            </a:r>
            <a:endParaRPr lang="en-AU" dirty="0"/>
          </a:p>
        </p:txBody>
      </p:sp>
      <p:pic>
        <p:nvPicPr>
          <p:cNvPr id="16386" name="Picture 2" descr="C:\Users\Johnno\Documents\DIMEBAG\dimebag (4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1428736"/>
            <a:ext cx="5109978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15 – </a:t>
            </a:r>
            <a:r>
              <a:rPr lang="en-AU" dirty="0" smtClean="0">
                <a:hlinkClick r:id="rId2" action="ppaction://hlinksldjump"/>
              </a:rPr>
              <a:t>too bad!!!</a:t>
            </a:r>
            <a:endParaRPr lang="en-AU" dirty="0"/>
          </a:p>
        </p:txBody>
      </p:sp>
      <p:pic>
        <p:nvPicPr>
          <p:cNvPr id="17410" name="Picture 2" descr="C:\Users\Johnno\Documents\DIMEBAG\dimebag (58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1285860"/>
            <a:ext cx="3949700" cy="520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910" y="214290"/>
            <a:ext cx="8229600" cy="4525963"/>
          </a:xfrm>
        </p:spPr>
        <p:txBody>
          <a:bodyPr/>
          <a:lstStyle/>
          <a:p>
            <a:r>
              <a:rPr lang="en-AU" dirty="0" smtClean="0"/>
              <a:t>Slayer – </a:t>
            </a:r>
            <a:r>
              <a:rPr lang="en-AU" dirty="0" smtClean="0">
                <a:hlinkClick r:id="rId2" action="ppaction://hlinksldjump"/>
              </a:rPr>
              <a:t>dude are you crazy? Go back</a:t>
            </a:r>
            <a:endParaRPr lang="en-AU" dirty="0"/>
          </a:p>
        </p:txBody>
      </p:sp>
      <p:pic>
        <p:nvPicPr>
          <p:cNvPr id="29698" name="Picture 2" descr="C:\Users\Johnno\Documents\JOHNNO'S BAND'S\slayer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1285860"/>
            <a:ext cx="5891998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8860" y="142852"/>
            <a:ext cx="8229600" cy="1143000"/>
          </a:xfrm>
        </p:spPr>
        <p:txBody>
          <a:bodyPr/>
          <a:lstStyle/>
          <a:p>
            <a:r>
              <a:rPr lang="en-AU" dirty="0" smtClean="0"/>
              <a:t>13 – </a:t>
            </a:r>
            <a:r>
              <a:rPr lang="en-AU" dirty="0" smtClean="0">
                <a:hlinkClick r:id="rId2" action="ppaction://hlinksldjump"/>
              </a:rPr>
              <a:t>go back</a:t>
            </a:r>
            <a:endParaRPr lang="en-AU" dirty="0"/>
          </a:p>
        </p:txBody>
      </p:sp>
      <p:pic>
        <p:nvPicPr>
          <p:cNvPr id="18434" name="Picture 2" descr="C:\Users\Johnno\Documents\DIMEBAG\dimebag (4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4071966" cy="63941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357166"/>
            <a:ext cx="7772400" cy="1470025"/>
          </a:xfrm>
        </p:spPr>
        <p:txBody>
          <a:bodyPr/>
          <a:lstStyle/>
          <a:p>
            <a:r>
              <a:rPr lang="en-AU" dirty="0" smtClean="0"/>
              <a:t>What Band did Vinnie Paul Abbott start in 2005?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642974" y="1857364"/>
            <a:ext cx="4329098" cy="2071702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AU" dirty="0" smtClean="0">
                <a:solidFill>
                  <a:schemeClr val="tx1"/>
                </a:solidFill>
                <a:hlinkClick r:id="rId2" action="ppaction://hlinksldjump"/>
              </a:rPr>
              <a:t>Damage Plan</a:t>
            </a:r>
            <a:endParaRPr lang="en-AU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AU" dirty="0" smtClean="0">
                <a:solidFill>
                  <a:schemeClr val="tx1"/>
                </a:solidFill>
                <a:hlinkClick r:id="rId3" action="ppaction://hlinksldjump"/>
              </a:rPr>
              <a:t>HELLYEAH</a:t>
            </a:r>
            <a:endParaRPr lang="en-AU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AU" dirty="0" smtClean="0">
                <a:solidFill>
                  <a:schemeClr val="tx1"/>
                </a:solidFill>
                <a:hlinkClick r:id="rId4" action="ppaction://hlinksldjump"/>
              </a:rPr>
              <a:t>Pantera</a:t>
            </a:r>
            <a:endParaRPr lang="en-AU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AU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AU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AU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AU" dirty="0"/>
          </a:p>
        </p:txBody>
      </p:sp>
      <p:pic>
        <p:nvPicPr>
          <p:cNvPr id="1026" name="Picture 2" descr="http://t0.gstatic.com/images?q=tbn:YG5A0jDifFVtCM:http://www.austinchronicle.com/binary/de72/HELLYEAH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4143380"/>
            <a:ext cx="2571768" cy="2553784"/>
          </a:xfrm>
          <a:prstGeom prst="rect">
            <a:avLst/>
          </a:prstGeom>
          <a:noFill/>
        </p:spPr>
      </p:pic>
      <p:pic>
        <p:nvPicPr>
          <p:cNvPr id="1028" name="Picture 4" descr="http://t3.gstatic.com/images?q=tbn:IB_f8jleOoP9MM:http://3.bp.blogspot.com/_eprW5uVjrdc/RvQlS7PJWsI/AAAAAAAAAGA/_wd85dFzyiI/s320/Damageplan%252B-%252BNew%252BFound%252BPower%252B(2004)_front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86116" y="4143380"/>
            <a:ext cx="2428892" cy="2500330"/>
          </a:xfrm>
          <a:prstGeom prst="rect">
            <a:avLst/>
          </a:prstGeom>
          <a:noFill/>
        </p:spPr>
      </p:pic>
      <p:pic>
        <p:nvPicPr>
          <p:cNvPr id="1030" name="Picture 6" descr="http://t2.gstatic.com/images?q=tbn:N7AunoKInOMGRM:http://i106.photobucket.com/albums/m261/Cavegol_2006/Pantera.jp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72198" y="4143380"/>
            <a:ext cx="2592046" cy="25003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Damage Plan – </a:t>
            </a:r>
            <a:r>
              <a:rPr lang="en-AU" dirty="0" smtClean="0">
                <a:hlinkClick r:id="rId2" action="ppaction://hlinksldjump"/>
              </a:rPr>
              <a:t>your a few years early!! </a:t>
            </a:r>
            <a:endParaRPr lang="en-AU" dirty="0"/>
          </a:p>
        </p:txBody>
      </p:sp>
      <p:pic>
        <p:nvPicPr>
          <p:cNvPr id="19458" name="Picture 2" descr="C:\Users\Johnno\Documents\DIMEBAG\damageplan (8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1643050"/>
            <a:ext cx="3944954" cy="45130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HELLYEAH – </a:t>
            </a:r>
            <a:r>
              <a:rPr lang="en-AU" dirty="0" smtClean="0">
                <a:hlinkClick r:id="rId2" action="ppaction://hlinksldjump"/>
              </a:rPr>
              <a:t>hellyeah you got it right</a:t>
            </a:r>
            <a:r>
              <a:rPr lang="en-AU" dirty="0" smtClean="0">
                <a:sym typeface="Wingdings" pitchFamily="2" charset="2"/>
                <a:hlinkClick r:id="rId2" action="ppaction://hlinksldjump"/>
              </a:rPr>
              <a:t></a:t>
            </a:r>
            <a:endParaRPr lang="en-AU" dirty="0"/>
          </a:p>
        </p:txBody>
      </p:sp>
      <p:pic>
        <p:nvPicPr>
          <p:cNvPr id="20483" name="Picture 3" descr="C:\Users\Johnno\Documents\HELLYEAH\hellyea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428736"/>
            <a:ext cx="6715172" cy="50363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Pantera – </a:t>
            </a:r>
            <a:r>
              <a:rPr lang="en-AU" dirty="0" smtClean="0">
                <a:hlinkClick r:id="rId2" action="ppaction://hlinksldjump"/>
              </a:rPr>
              <a:t>wrong answer </a:t>
            </a:r>
            <a:r>
              <a:rPr lang="en-AU" dirty="0" smtClean="0">
                <a:sym typeface="Wingdings" pitchFamily="2" charset="2"/>
                <a:hlinkClick r:id="rId2" action="ppaction://hlinksldjump"/>
              </a:rPr>
              <a:t></a:t>
            </a:r>
            <a:endParaRPr lang="en-AU" dirty="0"/>
          </a:p>
        </p:txBody>
      </p:sp>
      <p:pic>
        <p:nvPicPr>
          <p:cNvPr id="4" name="Picture 2" descr="C:\Users\Johnno\Documents\DIMEBAG\pantera (17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643049"/>
            <a:ext cx="6286544" cy="44770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What year was Dimebag Darrell murdered in concert?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2976" y="2786058"/>
            <a:ext cx="2114536" cy="2328866"/>
          </a:xfrm>
        </p:spPr>
        <p:txBody>
          <a:bodyPr>
            <a:normAutofit lnSpcReduction="10000"/>
          </a:bodyPr>
          <a:lstStyle/>
          <a:p>
            <a:r>
              <a:rPr lang="en-AU" dirty="0" smtClean="0">
                <a:hlinkClick r:id="rId2" action="ppaction://hlinksldjump"/>
              </a:rPr>
              <a:t>1966</a:t>
            </a:r>
            <a:endParaRPr lang="en-AU" dirty="0" smtClean="0"/>
          </a:p>
          <a:p>
            <a:r>
              <a:rPr lang="en-AU" dirty="0" smtClean="0">
                <a:hlinkClick r:id="rId3" action="ppaction://hlinksldjump"/>
              </a:rPr>
              <a:t>2004</a:t>
            </a:r>
            <a:endParaRPr lang="en-AU" dirty="0" smtClean="0"/>
          </a:p>
          <a:p>
            <a:r>
              <a:rPr lang="en-AU" dirty="0" smtClean="0">
                <a:hlinkClick r:id="rId4" action="ppaction://hlinksldjump"/>
              </a:rPr>
              <a:t>2000</a:t>
            </a:r>
            <a:endParaRPr lang="en-AU" dirty="0" smtClean="0"/>
          </a:p>
          <a:p>
            <a:r>
              <a:rPr lang="en-AU" dirty="0" smtClean="0">
                <a:hlinkClick r:id="rId5" action="ppaction://hlinksldjump"/>
              </a:rPr>
              <a:t>1996</a:t>
            </a:r>
            <a:endParaRPr lang="en-AU" dirty="0"/>
          </a:p>
        </p:txBody>
      </p:sp>
      <p:pic>
        <p:nvPicPr>
          <p:cNvPr id="1026" name="Picture 2" descr="C:\Users\Johnno\Documents\DIMEBAG\dimebag (35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00562" y="1785926"/>
            <a:ext cx="3929090" cy="4795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1966 – </a:t>
            </a:r>
            <a:r>
              <a:rPr lang="en-AU" dirty="0" smtClean="0">
                <a:hlinkClick r:id="rId2" action="ppaction://hlinksldjump"/>
              </a:rPr>
              <a:t>HAHA no that's when he was born</a:t>
            </a:r>
            <a:r>
              <a:rPr lang="en-AU" dirty="0" smtClean="0"/>
              <a:t>. </a:t>
            </a:r>
            <a:endParaRPr lang="en-AU" dirty="0"/>
          </a:p>
        </p:txBody>
      </p:sp>
      <p:pic>
        <p:nvPicPr>
          <p:cNvPr id="21506" name="Picture 2" descr="C:\Users\Johnno\Documents\DIMEBAG\dimebag (8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857232"/>
            <a:ext cx="3818496" cy="5786478"/>
          </a:xfrm>
          <a:prstGeom prst="rect">
            <a:avLst/>
          </a:prstGeom>
          <a:noFill/>
        </p:spPr>
      </p:pic>
      <p:pic>
        <p:nvPicPr>
          <p:cNvPr id="21507" name="Picture 3" descr="C:\Users\Johnno\Documents\DIMEBAG\dimebag (7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857232"/>
            <a:ext cx="3517834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2004 – yes </a:t>
            </a:r>
            <a:r>
              <a:rPr lang="en-AU" dirty="0" smtClean="0">
                <a:hlinkClick r:id="rId2" action="ppaction://hlinksldjump"/>
              </a:rPr>
              <a:t>R.I.P Dimebag.</a:t>
            </a:r>
            <a:endParaRPr lang="en-AU" dirty="0"/>
          </a:p>
        </p:txBody>
      </p:sp>
      <p:pic>
        <p:nvPicPr>
          <p:cNvPr id="22530" name="Picture 2" descr="C:\Users\Johnno\Documents\DIMEBAG\dimebag (5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1214422"/>
            <a:ext cx="4445000" cy="541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2000 – </a:t>
            </a:r>
            <a:r>
              <a:rPr lang="en-AU" dirty="0" smtClean="0">
                <a:hlinkClick r:id="rId2" action="ppaction://hlinksldjump"/>
              </a:rPr>
              <a:t>nice try</a:t>
            </a:r>
            <a:endParaRPr lang="en-AU" dirty="0"/>
          </a:p>
        </p:txBody>
      </p:sp>
      <p:pic>
        <p:nvPicPr>
          <p:cNvPr id="23554" name="Picture 2" descr="C:\Users\Johnno\Documents\DIMEBAG\dimebag (12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1500174"/>
            <a:ext cx="5905541" cy="44291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en-AU" dirty="0" smtClean="0"/>
              <a:t>1996 – </a:t>
            </a:r>
            <a:r>
              <a:rPr lang="en-AU" dirty="0" smtClean="0">
                <a:hlinkClick r:id="rId2" action="ppaction://hlinksldjump"/>
              </a:rPr>
              <a:t>wrong answer</a:t>
            </a:r>
            <a:endParaRPr lang="en-AU" dirty="0"/>
          </a:p>
        </p:txBody>
      </p:sp>
      <p:pic>
        <p:nvPicPr>
          <p:cNvPr id="24578" name="Picture 2" descr="C:\Users\Johnno\Documents\DIMEBAG\dimebag (10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1000108"/>
            <a:ext cx="4114800" cy="5676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214290"/>
            <a:ext cx="8229600" cy="4525963"/>
          </a:xfrm>
        </p:spPr>
        <p:txBody>
          <a:bodyPr/>
          <a:lstStyle/>
          <a:p>
            <a:r>
              <a:rPr lang="en-AU" dirty="0" smtClean="0"/>
              <a:t>Megadeth </a:t>
            </a:r>
            <a:r>
              <a:rPr lang="en-AU" dirty="0" smtClean="0">
                <a:hlinkClick r:id="rId2" action="ppaction://hlinksldjump"/>
              </a:rPr>
              <a:t>– no back again</a:t>
            </a:r>
            <a:endParaRPr lang="en-AU" dirty="0"/>
          </a:p>
        </p:txBody>
      </p:sp>
      <p:pic>
        <p:nvPicPr>
          <p:cNvPr id="30722" name="Picture 2" descr="C:\Users\Johnno\Documents\JOHNNO'S BAND'S\megadeth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1357298"/>
            <a:ext cx="4857784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Which former band did the lead singer of Devil Driver Dez Fafara sing for?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>
                <a:hlinkClick r:id="rId2" action="ppaction://hlinksldjump"/>
              </a:rPr>
              <a:t>Fear Factory</a:t>
            </a:r>
            <a:endParaRPr lang="en-AU" dirty="0" smtClean="0"/>
          </a:p>
          <a:p>
            <a:r>
              <a:rPr lang="en-AU" dirty="0" smtClean="0">
                <a:hlinkClick r:id="rId3" action="ppaction://hlinksldjump"/>
              </a:rPr>
              <a:t>Killswitch Engage</a:t>
            </a:r>
            <a:endParaRPr lang="en-AU" dirty="0" smtClean="0"/>
          </a:p>
          <a:p>
            <a:r>
              <a:rPr lang="en-AU" dirty="0" smtClean="0">
                <a:hlinkClick r:id="rId4" action="ppaction://hlinksldjump"/>
              </a:rPr>
              <a:t>Coal Chamber</a:t>
            </a:r>
            <a:endParaRPr lang="en-AU" dirty="0" smtClean="0"/>
          </a:p>
          <a:p>
            <a:r>
              <a:rPr lang="en-AU" dirty="0" smtClean="0">
                <a:hlinkClick r:id="rId5" action="ppaction://hlinksldjump"/>
              </a:rPr>
              <a:t>Dope</a:t>
            </a:r>
            <a:r>
              <a:rPr lang="en-AU" dirty="0" smtClean="0"/>
              <a:t> </a:t>
            </a:r>
          </a:p>
          <a:p>
            <a:r>
              <a:rPr lang="en-AU" dirty="0" smtClean="0">
                <a:hlinkClick r:id="rId6" action="ppaction://hlinksldjump"/>
              </a:rPr>
              <a:t>Slipknot </a:t>
            </a:r>
            <a:endParaRPr lang="en-AU" dirty="0"/>
          </a:p>
        </p:txBody>
      </p:sp>
      <p:pic>
        <p:nvPicPr>
          <p:cNvPr id="2050" name="Picture 2" descr="C:\Users\Johnno\Documents\DEVILDRIVER\devildriver (11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9058" y="1357298"/>
            <a:ext cx="3784600" cy="5357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Fear Factory – </a:t>
            </a:r>
            <a:r>
              <a:rPr lang="en-AU" dirty="0" smtClean="0">
                <a:hlinkClick r:id="rId2" action="ppaction://hlinksldjump"/>
              </a:rPr>
              <a:t>no sorry</a:t>
            </a:r>
            <a:endParaRPr lang="en-AU" dirty="0"/>
          </a:p>
        </p:txBody>
      </p:sp>
      <p:pic>
        <p:nvPicPr>
          <p:cNvPr id="36867" name="Picture 3" descr="C:\Users\Johnno\Documents\CAM'S BAND'S\ff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1857364"/>
            <a:ext cx="4015128" cy="39290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Killswitch Engage – </a:t>
            </a:r>
            <a:r>
              <a:rPr lang="en-AU" dirty="0" smtClean="0">
                <a:hlinkClick r:id="rId2" action="ppaction://hlinksldjump"/>
              </a:rPr>
              <a:t>wrong</a:t>
            </a:r>
            <a:r>
              <a:rPr lang="en-AU" dirty="0" smtClean="0"/>
              <a:t> </a:t>
            </a:r>
            <a:endParaRPr lang="en-AU" dirty="0"/>
          </a:p>
        </p:txBody>
      </p:sp>
      <p:pic>
        <p:nvPicPr>
          <p:cNvPr id="35842" name="Picture 2" descr="C:\Users\Johnno\Documents\CAM'S BAND'S\Killswitch-Eng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1571612"/>
            <a:ext cx="4608032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Coal Chamber – wow you got it right </a:t>
            </a:r>
            <a:r>
              <a:rPr lang="en-AU" dirty="0" smtClean="0">
                <a:sym typeface="Wingdings" pitchFamily="2" charset="2"/>
              </a:rPr>
              <a:t></a:t>
            </a:r>
            <a:endParaRPr lang="en-AU" dirty="0"/>
          </a:p>
        </p:txBody>
      </p:sp>
      <p:pic>
        <p:nvPicPr>
          <p:cNvPr id="34817" name="Picture 1" descr="C:\Users\Johnno\Documents\CAM'S BAND'S\coal-chamb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59" y="1571612"/>
            <a:ext cx="4464875" cy="4357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Dope – </a:t>
            </a:r>
            <a:r>
              <a:rPr lang="en-AU" dirty="0" smtClean="0">
                <a:hlinkClick r:id="rId2" action="ppaction://hlinksldjump"/>
              </a:rPr>
              <a:t>keep trying </a:t>
            </a:r>
            <a:endParaRPr lang="en-AU" dirty="0"/>
          </a:p>
        </p:txBody>
      </p:sp>
      <p:pic>
        <p:nvPicPr>
          <p:cNvPr id="33793" name="Picture 1" descr="C:\Users\Johnno\Documents\JOHNNO'S BAND'S\dop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1428736"/>
            <a:ext cx="3829033" cy="52768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Slipknot – </a:t>
            </a:r>
            <a:r>
              <a:rPr lang="en-AU" dirty="0" smtClean="0">
                <a:hlinkClick r:id="rId2" action="ppaction://hlinksldjump"/>
              </a:rPr>
              <a:t>nice try</a:t>
            </a:r>
            <a:endParaRPr lang="en-AU" dirty="0"/>
          </a:p>
        </p:txBody>
      </p:sp>
      <p:pic>
        <p:nvPicPr>
          <p:cNvPr id="4" name="Picture 1" descr="C:\Users\Johnno\Documents\JOHNNO'S BAND'S\slipkno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1571612"/>
            <a:ext cx="4714908" cy="45334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214291"/>
            <a:ext cx="8229600" cy="1071570"/>
          </a:xfrm>
        </p:spPr>
        <p:txBody>
          <a:bodyPr/>
          <a:lstStyle/>
          <a:p>
            <a:r>
              <a:rPr lang="en-AU" dirty="0" smtClean="0"/>
              <a:t>Guns n roses – </a:t>
            </a:r>
            <a:r>
              <a:rPr lang="en-AU" dirty="0" smtClean="0">
                <a:hlinkClick r:id="rId2" action="ppaction://hlinksldjump"/>
              </a:rPr>
              <a:t>yay correct answer go to the next question.</a:t>
            </a:r>
            <a:endParaRPr lang="en-AU" dirty="0"/>
          </a:p>
        </p:txBody>
      </p:sp>
      <p:pic>
        <p:nvPicPr>
          <p:cNvPr id="31746" name="Picture 2" descr="C:\Users\Johnno\Documents\CAM'S BAND'S\slash (7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785794"/>
            <a:ext cx="3929090" cy="58907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Which Guitar Hero did Slash appear in?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>
                <a:hlinkClick r:id="rId2" action="ppaction://hlinksldjump"/>
              </a:rPr>
              <a:t>Guitar Hero 1</a:t>
            </a:r>
            <a:endParaRPr lang="en-AU" dirty="0" smtClean="0"/>
          </a:p>
          <a:p>
            <a:r>
              <a:rPr lang="en-AU" dirty="0" smtClean="0">
                <a:hlinkClick r:id="rId3" action="ppaction://hlinksldjump"/>
              </a:rPr>
              <a:t>Guitar Hero 2</a:t>
            </a:r>
            <a:endParaRPr lang="en-AU" dirty="0" smtClean="0"/>
          </a:p>
          <a:p>
            <a:r>
              <a:rPr lang="en-AU" dirty="0" smtClean="0">
                <a:hlinkClick r:id="rId4" action="ppaction://hlinksldjump"/>
              </a:rPr>
              <a:t>Guitar Hero 80’s</a:t>
            </a:r>
            <a:endParaRPr lang="en-AU" dirty="0" smtClean="0"/>
          </a:p>
          <a:p>
            <a:r>
              <a:rPr lang="en-AU" dirty="0" smtClean="0">
                <a:hlinkClick r:id="rId5" action="ppaction://hlinksldjump"/>
              </a:rPr>
              <a:t>Guitar Hero 3</a:t>
            </a:r>
            <a:endParaRPr lang="en-AU" dirty="0" smtClean="0"/>
          </a:p>
          <a:p>
            <a:r>
              <a:rPr lang="en-AU" dirty="0" smtClean="0">
                <a:hlinkClick r:id="rId6" action="ppaction://hlinksldjump"/>
              </a:rPr>
              <a:t>Guitar Hero 4 </a:t>
            </a:r>
            <a:endParaRPr lang="en-AU" dirty="0" smtClean="0"/>
          </a:p>
          <a:p>
            <a:endParaRPr lang="en-AU" dirty="0"/>
          </a:p>
        </p:txBody>
      </p:sp>
      <p:pic>
        <p:nvPicPr>
          <p:cNvPr id="7170" name="Picture 2" descr="http://t0.gstatic.com/images?q=tbn:Wy4gQRezGBN1zM:http://markontheworld.files.wordpress.com/2008/02/guitarhero_logothumb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57752" y="2285992"/>
            <a:ext cx="3048022" cy="2286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8794" y="114298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AU" dirty="0" smtClean="0"/>
              <a:t>Guitar Hero  1 – </a:t>
            </a:r>
            <a:r>
              <a:rPr lang="en-AU" dirty="0" smtClean="0">
                <a:hlinkClick r:id="rId2" action="ppaction://hlinksldjump"/>
              </a:rPr>
              <a:t>wrong answer </a:t>
            </a:r>
            <a:endParaRPr lang="en-AU" dirty="0"/>
          </a:p>
        </p:txBody>
      </p:sp>
      <p:pic>
        <p:nvPicPr>
          <p:cNvPr id="52225" name="Picture 1" descr="C:\Users\Johnno\Documents\CAM'S BAND'S\UCAOZ5B4PCAA3XQOACAQ0NP1WCAF6O7WICA3MD44UCAB2AUEDCATEXMB9CAX5V8WECAWBLFJNCAZEGGEOCAWMCLXOCAZVI3L5CAJSVE6BCA90T0UPCAOJA8WTCA3NPGCRCAS8YQ35CAI8RCPHCAYDP10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2143116"/>
            <a:ext cx="3857652" cy="27876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64291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>Guitar Hero 2 – </a:t>
            </a:r>
            <a:r>
              <a:rPr lang="en-AU" dirty="0" smtClean="0">
                <a:hlinkClick r:id="rId2" action="ppaction://hlinksldjump"/>
              </a:rPr>
              <a:t>no sorry</a:t>
            </a:r>
            <a:r>
              <a:rPr lang="en-AU" dirty="0" smtClean="0"/>
              <a:t/>
            </a:r>
            <a:br>
              <a:rPr lang="en-AU" dirty="0" smtClean="0"/>
            </a:br>
            <a:endParaRPr lang="en-AU" dirty="0"/>
          </a:p>
        </p:txBody>
      </p:sp>
      <p:sp>
        <p:nvSpPr>
          <p:cNvPr id="51202" name="AutoShape 2" descr="http://t0.gstatic.com/images?q=tbn:D5SY4jI-zztrcM:http://www.playfuls.com/images/news/gh3.jpg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509588"/>
            <a:ext cx="1428750" cy="1076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51203" name="Picture 3" descr="C:\Users\Johnno\Documents\CAM'S BAND'S\images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2071678"/>
            <a:ext cx="3500462" cy="3500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440</Words>
  <Application>Microsoft Office PowerPoint</Application>
  <PresentationFormat>On-screen Show (4:3)</PresentationFormat>
  <Paragraphs>101</Paragraphs>
  <Slides>55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6" baseType="lpstr">
      <vt:lpstr>Office Theme</vt:lpstr>
      <vt:lpstr>Slide 1</vt:lpstr>
      <vt:lpstr>Which famous band did Slash appear in?</vt:lpstr>
      <vt:lpstr>Slide 3</vt:lpstr>
      <vt:lpstr>Slide 4</vt:lpstr>
      <vt:lpstr>Slide 5</vt:lpstr>
      <vt:lpstr>Slide 6</vt:lpstr>
      <vt:lpstr>Which Guitar Hero did Slash appear in?</vt:lpstr>
      <vt:lpstr>Slide 8</vt:lpstr>
      <vt:lpstr>Guitar Hero 2 – no sorry </vt:lpstr>
      <vt:lpstr>Guitar Hero 3 – correct answer</vt:lpstr>
      <vt:lpstr>Guitar Hero 80s – too bad</vt:lpstr>
      <vt:lpstr>Guitar Hero 4 – sorry go back</vt:lpstr>
      <vt:lpstr>What year were Metallica formed in?</vt:lpstr>
      <vt:lpstr>1983 – wrong answer!!!</vt:lpstr>
      <vt:lpstr>1996 – wow way to late</vt:lpstr>
      <vt:lpstr>1978 – once again NO</vt:lpstr>
      <vt:lpstr>1981 – yay correct answer</vt:lpstr>
      <vt:lpstr>Which  group was guitarist Dimebag Darrell playing for when he was murdered?</vt:lpstr>
      <vt:lpstr>Pantera – no pretty close</vt:lpstr>
      <vt:lpstr>Damageplan – well done</vt:lpstr>
      <vt:lpstr>Machine Head - no</vt:lpstr>
      <vt:lpstr>Mudvayne – wrong answer</vt:lpstr>
      <vt:lpstr>Megadeth – nearly </vt:lpstr>
      <vt:lpstr>Who is the lead singer of Five Finger Death Punch?</vt:lpstr>
      <vt:lpstr>Ivan Moody – yes correct:)</vt:lpstr>
      <vt:lpstr>Zoltan Bathory – noooo </vt:lpstr>
      <vt:lpstr>Matt Snell – close he is the backup singer!!</vt:lpstr>
      <vt:lpstr>Jeremy Spencer – unfortunately not</vt:lpstr>
      <vt:lpstr>Jason Hook - no</vt:lpstr>
      <vt:lpstr>Since forming in 2005 what is Five Finger Death Punch’s famous song?</vt:lpstr>
      <vt:lpstr>The Bleeding – well done!!!</vt:lpstr>
      <vt:lpstr>The Way Of The Fist – nice try </vt:lpstr>
      <vt:lpstr>Hard To See – wrong answer</vt:lpstr>
      <vt:lpstr>Never Enough – no sorry</vt:lpstr>
      <vt:lpstr>How old was Dimebag Darrel when he started playing guitar?</vt:lpstr>
      <vt:lpstr>16 – correct</vt:lpstr>
      <vt:lpstr>14 – nice try</vt:lpstr>
      <vt:lpstr>12 – wrong answer</vt:lpstr>
      <vt:lpstr>15 – too bad!!!</vt:lpstr>
      <vt:lpstr>13 – go back</vt:lpstr>
      <vt:lpstr>What Band did Vinnie Paul Abbott start in 2005?</vt:lpstr>
      <vt:lpstr>Damage Plan – your a few years early!! </vt:lpstr>
      <vt:lpstr>HELLYEAH – hellyeah you got it right</vt:lpstr>
      <vt:lpstr>Pantera – wrong answer </vt:lpstr>
      <vt:lpstr>What year was Dimebag Darrell murdered in concert?</vt:lpstr>
      <vt:lpstr>1966 – HAHA no that's when he was born. </vt:lpstr>
      <vt:lpstr>2004 – yes R.I.P Dimebag.</vt:lpstr>
      <vt:lpstr>2000 – nice try</vt:lpstr>
      <vt:lpstr>1996 – wrong answer</vt:lpstr>
      <vt:lpstr>Which former band did the lead singer of Devil Driver Dez Fafara sing for?</vt:lpstr>
      <vt:lpstr>Fear Factory – no sorry</vt:lpstr>
      <vt:lpstr>Killswitch Engage – wrong </vt:lpstr>
      <vt:lpstr>Coal Chamber – wow you got it right </vt:lpstr>
      <vt:lpstr>Dope – keep trying </vt:lpstr>
      <vt:lpstr>Slipknot – nice try</vt:lpstr>
    </vt:vector>
  </TitlesOfParts>
  <Company>Narre Warren South P-12 College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Music quiz</dc:title>
  <dc:creator>user</dc:creator>
  <cp:lastModifiedBy>user</cp:lastModifiedBy>
  <cp:revision>42</cp:revision>
  <dcterms:created xsi:type="dcterms:W3CDTF">2009-09-14T00:16:47Z</dcterms:created>
  <dcterms:modified xsi:type="dcterms:W3CDTF">2009-10-18T22:45:12Z</dcterms:modified>
</cp:coreProperties>
</file>